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4"/>
  </p:notesMasterIdLst>
  <p:sldIdLst>
    <p:sldId id="305" r:id="rId2"/>
    <p:sldId id="338" r:id="rId3"/>
    <p:sldId id="339" r:id="rId4"/>
    <p:sldId id="340" r:id="rId5"/>
    <p:sldId id="347" r:id="rId6"/>
    <p:sldId id="341" r:id="rId7"/>
    <p:sldId id="342" r:id="rId8"/>
    <p:sldId id="343" r:id="rId9"/>
    <p:sldId id="344" r:id="rId10"/>
    <p:sldId id="345" r:id="rId11"/>
    <p:sldId id="346" r:id="rId12"/>
    <p:sldId id="348" r:id="rId13"/>
    <p:sldId id="349" r:id="rId14"/>
    <p:sldId id="350" r:id="rId15"/>
    <p:sldId id="351" r:id="rId16"/>
    <p:sldId id="352" r:id="rId17"/>
    <p:sldId id="353" r:id="rId18"/>
    <p:sldId id="354" r:id="rId19"/>
    <p:sldId id="355" r:id="rId20"/>
    <p:sldId id="356" r:id="rId21"/>
    <p:sldId id="357" r:id="rId22"/>
    <p:sldId id="358"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6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46"/>
  </p:normalViewPr>
  <p:slideViewPr>
    <p:cSldViewPr snapToGrid="0">
      <p:cViewPr varScale="1">
        <p:scale>
          <a:sx n="108" d="100"/>
          <a:sy n="108" d="100"/>
        </p:scale>
        <p:origin x="736" y="192"/>
      </p:cViewPr>
      <p:guideLst>
        <p:guide orient="horz" pos="2160"/>
        <p:guide pos="3840"/>
      </p:guideLst>
    </p:cSldViewPr>
  </p:slideViewPr>
  <p:notesTextViewPr>
    <p:cViewPr>
      <p:scale>
        <a:sx n="66" d="100"/>
        <a:sy n="66"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8CF3332-5BD3-40ED-8DE9-F51833921A52}" type="datetimeFigureOut">
              <a:rPr lang="en-US" smtClean="0"/>
              <a:t>5/21/18</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14D741F-6744-456E-8247-653C4AFFA279}" type="slidenum">
              <a:rPr lang="en-US" smtClean="0"/>
              <a:t>‹#›</a:t>
            </a:fld>
            <a:endParaRPr lang="en-US"/>
          </a:p>
        </p:txBody>
      </p:sp>
    </p:spTree>
    <p:extLst>
      <p:ext uri="{BB962C8B-B14F-4D97-AF65-F5344CB8AC3E}">
        <p14:creationId xmlns:p14="http://schemas.microsoft.com/office/powerpoint/2010/main" val="20716380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cstate="print">
            <a:lum/>
          </a:blip>
          <a:srcRect/>
          <a:stretch>
            <a:fillRect/>
          </a:stretch>
        </a:blipFill>
        <a:effectLst/>
      </p:bgPr>
    </p:bg>
    <p:spTree>
      <p:nvGrpSpPr>
        <p:cNvPr id="1" name=""/>
        <p:cNvGrpSpPr/>
        <p:nvPr/>
      </p:nvGrpSpPr>
      <p:grpSpPr>
        <a:xfrm>
          <a:off x="0" y="0"/>
          <a:ext cx="0" cy="0"/>
          <a:chOff x="0" y="0"/>
          <a:chExt cx="0" cy="0"/>
        </a:xfrm>
      </p:grpSpPr>
      <p:sp>
        <p:nvSpPr>
          <p:cNvPr id="109570" name="Rectangle 2"/>
          <p:cNvSpPr>
            <a:spLocks noGrp="1" noChangeArrowheads="1"/>
          </p:cNvSpPr>
          <p:nvPr>
            <p:ph type="ctrTitle"/>
          </p:nvPr>
        </p:nvSpPr>
        <p:spPr>
          <a:xfrm>
            <a:off x="914400" y="1752600"/>
            <a:ext cx="10363200" cy="1472184"/>
          </a:xfrm>
        </p:spPr>
        <p:txBody>
          <a:bodyPr/>
          <a:lstStyle>
            <a:lvl1pPr algn="ctr">
              <a:defRPr>
                <a:solidFill>
                  <a:srgbClr val="003366"/>
                </a:solidFill>
              </a:defRPr>
            </a:lvl1pPr>
          </a:lstStyle>
          <a:p>
            <a:r>
              <a:rPr lang="en-US" altLang="en-US"/>
              <a:t>Click to edit Master title style</a:t>
            </a:r>
            <a:endParaRPr lang="en-US" altLang="en-US" dirty="0"/>
          </a:p>
        </p:txBody>
      </p:sp>
      <p:sp>
        <p:nvSpPr>
          <p:cNvPr id="109571" name="Rectangle 3"/>
          <p:cNvSpPr>
            <a:spLocks noGrp="1" noChangeArrowheads="1"/>
          </p:cNvSpPr>
          <p:nvPr>
            <p:ph type="subTitle" idx="1"/>
          </p:nvPr>
        </p:nvSpPr>
        <p:spPr>
          <a:xfrm>
            <a:off x="1828800" y="3276600"/>
            <a:ext cx="8534400" cy="1755648"/>
          </a:xfrm>
        </p:spPr>
        <p:txBody>
          <a:bodyPr anchor="ctr"/>
          <a:lstStyle>
            <a:lvl1pPr marL="0" indent="0" algn="ctr">
              <a:buFont typeface="Wingdings" pitchFamily="2" charset="2"/>
              <a:buNone/>
              <a:defRPr sz="2800" b="1">
                <a:solidFill>
                  <a:srgbClr val="333333"/>
                </a:solidFill>
              </a:defRPr>
            </a:lvl1pPr>
          </a:lstStyle>
          <a:p>
            <a:r>
              <a:rPr lang="en-US" altLang="en-US"/>
              <a:t>Click to edit Master subtitle style</a:t>
            </a:r>
            <a:endParaRPr lang="en-US"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5"/>
          <p:cNvSpPr>
            <a:spLocks noGrp="1" noChangeArrowheads="1"/>
          </p:cNvSpPr>
          <p:nvPr>
            <p:ph type="dt" sz="half" idx="10"/>
          </p:nvPr>
        </p:nvSpPr>
        <p:spPr>
          <a:ln/>
        </p:spPr>
        <p:txBody>
          <a:bodyPr/>
          <a:lstStyle>
            <a:lvl1pPr>
              <a:defRPr/>
            </a:lvl1pPr>
          </a:lstStyle>
          <a:p>
            <a:fld id="{9AA4042D-82A1-BC45-8DEB-63B8904E0CCB}" type="datetimeFigureOut">
              <a:rPr lang="en-US" smtClean="0"/>
              <a:t>5/21/18</a:t>
            </a:fld>
            <a:endParaRPr lang="en-US" dirty="0"/>
          </a:p>
        </p:txBody>
      </p:sp>
      <p:sp>
        <p:nvSpPr>
          <p:cNvPr id="5" name="Rectangle 6"/>
          <p:cNvSpPr>
            <a:spLocks noGrp="1" noChangeArrowheads="1"/>
          </p:cNvSpPr>
          <p:nvPr>
            <p:ph type="ftr" sz="quarter" idx="11"/>
          </p:nvPr>
        </p:nvSpPr>
        <p:spPr>
          <a:ln/>
        </p:spPr>
        <p:txBody>
          <a:bodyPr/>
          <a:lstStyle>
            <a:lvl1pPr>
              <a:defRPr/>
            </a:lvl1pPr>
          </a:lstStyle>
          <a:p>
            <a:endParaRPr lang="en-US" dirty="0"/>
          </a:p>
        </p:txBody>
      </p:sp>
      <p:sp>
        <p:nvSpPr>
          <p:cNvPr id="6" name="Rectangle 7"/>
          <p:cNvSpPr>
            <a:spLocks noGrp="1" noChangeArrowheads="1"/>
          </p:cNvSpPr>
          <p:nvPr>
            <p:ph type="sldNum" sz="quarter" idx="12"/>
          </p:nvPr>
        </p:nvSpPr>
        <p:spPr>
          <a:ln/>
        </p:spPr>
        <p:txBody>
          <a:bodyPr/>
          <a:lstStyle>
            <a:lvl1pPr>
              <a:defRPr/>
            </a:lvl1pPr>
          </a:lstStyle>
          <a:p>
            <a:fld id="{9070DCE3-CC8F-774F-B6E1-F3C8ACD061D6}"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p:cNvSpPr>
            <a:spLocks noGrp="1" noChangeArrowheads="1"/>
          </p:cNvSpPr>
          <p:nvPr>
            <p:ph type="dt" sz="half" idx="10"/>
          </p:nvPr>
        </p:nvSpPr>
        <p:spPr>
          <a:ln/>
        </p:spPr>
        <p:txBody>
          <a:bodyPr/>
          <a:lstStyle>
            <a:lvl1pPr>
              <a:defRPr/>
            </a:lvl1pPr>
          </a:lstStyle>
          <a:p>
            <a:fld id="{9AA4042D-82A1-BC45-8DEB-63B8904E0CCB}" type="datetimeFigureOut">
              <a:rPr lang="en-US" smtClean="0"/>
              <a:t>5/21/18</a:t>
            </a:fld>
            <a:endParaRPr lang="en-US" dirty="0"/>
          </a:p>
        </p:txBody>
      </p:sp>
      <p:sp>
        <p:nvSpPr>
          <p:cNvPr id="5" name="Rectangle 6"/>
          <p:cNvSpPr>
            <a:spLocks noGrp="1" noChangeArrowheads="1"/>
          </p:cNvSpPr>
          <p:nvPr>
            <p:ph type="ftr" sz="quarter" idx="11"/>
          </p:nvPr>
        </p:nvSpPr>
        <p:spPr>
          <a:ln/>
        </p:spPr>
        <p:txBody>
          <a:bodyPr/>
          <a:lstStyle>
            <a:lvl1pPr>
              <a:defRPr/>
            </a:lvl1pPr>
          </a:lstStyle>
          <a:p>
            <a:endParaRPr lang="en-US" dirty="0"/>
          </a:p>
        </p:txBody>
      </p:sp>
      <p:sp>
        <p:nvSpPr>
          <p:cNvPr id="6" name="Rectangle 7"/>
          <p:cNvSpPr>
            <a:spLocks noGrp="1" noChangeArrowheads="1"/>
          </p:cNvSpPr>
          <p:nvPr>
            <p:ph type="sldNum" sz="quarter" idx="12"/>
          </p:nvPr>
        </p:nvSpPr>
        <p:spPr>
          <a:ln/>
        </p:spPr>
        <p:txBody>
          <a:bodyPr/>
          <a:lstStyle>
            <a:lvl1pPr>
              <a:defRPr/>
            </a:lvl1pPr>
          </a:lstStyle>
          <a:p>
            <a:fld id="{9070DCE3-CC8F-774F-B6E1-F3C8ACD061D6}"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04800" y="1066800"/>
            <a:ext cx="5283200" cy="5105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791200" y="1066800"/>
            <a:ext cx="5283200" cy="5105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fld id="{9AA4042D-82A1-BC45-8DEB-63B8904E0CCB}" type="datetimeFigureOut">
              <a:rPr lang="en-US" smtClean="0"/>
              <a:t>5/21/18</a:t>
            </a:fld>
            <a:endParaRPr lang="en-US" dirty="0"/>
          </a:p>
        </p:txBody>
      </p:sp>
      <p:sp>
        <p:nvSpPr>
          <p:cNvPr id="6" name="Rectangle 6"/>
          <p:cNvSpPr>
            <a:spLocks noGrp="1" noChangeArrowheads="1"/>
          </p:cNvSpPr>
          <p:nvPr>
            <p:ph type="ftr" sz="quarter" idx="11"/>
          </p:nvPr>
        </p:nvSpPr>
        <p:spPr>
          <a:ln/>
        </p:spPr>
        <p:txBody>
          <a:bodyPr/>
          <a:lstStyle>
            <a:lvl1pPr>
              <a:defRPr/>
            </a:lvl1pPr>
          </a:lstStyle>
          <a:p>
            <a:endParaRPr lang="en-US" dirty="0"/>
          </a:p>
        </p:txBody>
      </p:sp>
      <p:sp>
        <p:nvSpPr>
          <p:cNvPr id="7" name="Rectangle 7"/>
          <p:cNvSpPr>
            <a:spLocks noGrp="1" noChangeArrowheads="1"/>
          </p:cNvSpPr>
          <p:nvPr>
            <p:ph type="sldNum" sz="quarter" idx="12"/>
          </p:nvPr>
        </p:nvSpPr>
        <p:spPr>
          <a:ln/>
        </p:spPr>
        <p:txBody>
          <a:bodyPr/>
          <a:lstStyle>
            <a:lvl1pPr>
              <a:defRPr/>
            </a:lvl1pPr>
          </a:lstStyle>
          <a:p>
            <a:fld id="{9070DCE3-CC8F-774F-B6E1-F3C8ACD061D6}"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04800" y="155448"/>
            <a:ext cx="11582400" cy="758952"/>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dt" sz="half" idx="10"/>
          </p:nvPr>
        </p:nvSpPr>
        <p:spPr>
          <a:ln/>
        </p:spPr>
        <p:txBody>
          <a:bodyPr/>
          <a:lstStyle>
            <a:lvl1pPr>
              <a:defRPr/>
            </a:lvl1pPr>
          </a:lstStyle>
          <a:p>
            <a:fld id="{9AA4042D-82A1-BC45-8DEB-63B8904E0CCB}" type="datetimeFigureOut">
              <a:rPr lang="en-US" smtClean="0"/>
              <a:t>5/21/18</a:t>
            </a:fld>
            <a:endParaRPr lang="en-US" dirty="0"/>
          </a:p>
        </p:txBody>
      </p:sp>
      <p:sp>
        <p:nvSpPr>
          <p:cNvPr id="8" name="Rectangle 6"/>
          <p:cNvSpPr>
            <a:spLocks noGrp="1" noChangeArrowheads="1"/>
          </p:cNvSpPr>
          <p:nvPr>
            <p:ph type="ftr" sz="quarter" idx="11"/>
          </p:nvPr>
        </p:nvSpPr>
        <p:spPr>
          <a:ln/>
        </p:spPr>
        <p:txBody>
          <a:bodyPr/>
          <a:lstStyle>
            <a:lvl1pPr>
              <a:defRPr/>
            </a:lvl1pPr>
          </a:lstStyle>
          <a:p>
            <a:endParaRPr lang="en-US" dirty="0"/>
          </a:p>
        </p:txBody>
      </p:sp>
      <p:sp>
        <p:nvSpPr>
          <p:cNvPr id="9" name="Rectangle 7"/>
          <p:cNvSpPr>
            <a:spLocks noGrp="1" noChangeArrowheads="1"/>
          </p:cNvSpPr>
          <p:nvPr>
            <p:ph type="sldNum" sz="quarter" idx="12"/>
          </p:nvPr>
        </p:nvSpPr>
        <p:spPr>
          <a:ln/>
        </p:spPr>
        <p:txBody>
          <a:bodyPr/>
          <a:lstStyle>
            <a:lvl1pPr>
              <a:defRPr/>
            </a:lvl1pPr>
          </a:lstStyle>
          <a:p>
            <a:fld id="{9070DCE3-CC8F-774F-B6E1-F3C8ACD061D6}"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dt" sz="half" idx="10"/>
          </p:nvPr>
        </p:nvSpPr>
        <p:spPr>
          <a:ln/>
        </p:spPr>
        <p:txBody>
          <a:bodyPr/>
          <a:lstStyle>
            <a:lvl1pPr>
              <a:defRPr/>
            </a:lvl1pPr>
          </a:lstStyle>
          <a:p>
            <a:fld id="{9AA4042D-82A1-BC45-8DEB-63B8904E0CCB}" type="datetimeFigureOut">
              <a:rPr lang="en-US" smtClean="0"/>
              <a:t>5/21/18</a:t>
            </a:fld>
            <a:endParaRPr lang="en-US" dirty="0"/>
          </a:p>
        </p:txBody>
      </p:sp>
      <p:sp>
        <p:nvSpPr>
          <p:cNvPr id="4" name="Rectangle 6"/>
          <p:cNvSpPr>
            <a:spLocks noGrp="1" noChangeArrowheads="1"/>
          </p:cNvSpPr>
          <p:nvPr>
            <p:ph type="ftr" sz="quarter" idx="11"/>
          </p:nvPr>
        </p:nvSpPr>
        <p:spPr>
          <a:ln/>
        </p:spPr>
        <p:txBody>
          <a:bodyPr/>
          <a:lstStyle>
            <a:lvl1pPr>
              <a:defRPr/>
            </a:lvl1pPr>
          </a:lstStyle>
          <a:p>
            <a:endParaRPr lang="en-US" dirty="0"/>
          </a:p>
        </p:txBody>
      </p:sp>
      <p:sp>
        <p:nvSpPr>
          <p:cNvPr id="5" name="Rectangle 7"/>
          <p:cNvSpPr>
            <a:spLocks noGrp="1" noChangeArrowheads="1"/>
          </p:cNvSpPr>
          <p:nvPr>
            <p:ph type="sldNum" sz="quarter" idx="12"/>
          </p:nvPr>
        </p:nvSpPr>
        <p:spPr>
          <a:ln/>
        </p:spPr>
        <p:txBody>
          <a:bodyPr/>
          <a:lstStyle>
            <a:lvl1pPr>
              <a:defRPr/>
            </a:lvl1pPr>
          </a:lstStyle>
          <a:p>
            <a:fld id="{9070DCE3-CC8F-774F-B6E1-F3C8ACD061D6}"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fld id="{9AA4042D-82A1-BC45-8DEB-63B8904E0CCB}" type="datetimeFigureOut">
              <a:rPr lang="en-US" smtClean="0"/>
              <a:t>5/21/18</a:t>
            </a:fld>
            <a:endParaRPr lang="en-US" dirty="0"/>
          </a:p>
        </p:txBody>
      </p:sp>
      <p:sp>
        <p:nvSpPr>
          <p:cNvPr id="3" name="Rectangle 6"/>
          <p:cNvSpPr>
            <a:spLocks noGrp="1" noChangeArrowheads="1"/>
          </p:cNvSpPr>
          <p:nvPr>
            <p:ph type="ftr" sz="quarter" idx="11"/>
          </p:nvPr>
        </p:nvSpPr>
        <p:spPr>
          <a:ln/>
        </p:spPr>
        <p:txBody>
          <a:bodyPr/>
          <a:lstStyle>
            <a:lvl1pPr>
              <a:defRPr/>
            </a:lvl1pPr>
          </a:lstStyle>
          <a:p>
            <a:endParaRPr lang="en-US" dirty="0"/>
          </a:p>
        </p:txBody>
      </p:sp>
      <p:sp>
        <p:nvSpPr>
          <p:cNvPr id="4" name="Rectangle 7"/>
          <p:cNvSpPr>
            <a:spLocks noGrp="1" noChangeArrowheads="1"/>
          </p:cNvSpPr>
          <p:nvPr>
            <p:ph type="sldNum" sz="quarter" idx="12"/>
          </p:nvPr>
        </p:nvSpPr>
        <p:spPr>
          <a:ln/>
        </p:spPr>
        <p:txBody>
          <a:bodyPr/>
          <a:lstStyle>
            <a:lvl1pPr>
              <a:defRPr/>
            </a:lvl1pPr>
          </a:lstStyle>
          <a:p>
            <a:fld id="{9070DCE3-CC8F-774F-B6E1-F3C8ACD061D6}"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dt" sz="half" idx="10"/>
          </p:nvPr>
        </p:nvSpPr>
        <p:spPr>
          <a:ln/>
        </p:spPr>
        <p:txBody>
          <a:bodyPr/>
          <a:lstStyle>
            <a:lvl1pPr>
              <a:defRPr/>
            </a:lvl1pPr>
          </a:lstStyle>
          <a:p>
            <a:fld id="{9AA4042D-82A1-BC45-8DEB-63B8904E0CCB}" type="datetimeFigureOut">
              <a:rPr lang="en-US" smtClean="0"/>
              <a:t>5/21/18</a:t>
            </a:fld>
            <a:endParaRPr lang="en-US" dirty="0"/>
          </a:p>
        </p:txBody>
      </p:sp>
      <p:sp>
        <p:nvSpPr>
          <p:cNvPr id="6" name="Rectangle 6"/>
          <p:cNvSpPr>
            <a:spLocks noGrp="1" noChangeArrowheads="1"/>
          </p:cNvSpPr>
          <p:nvPr>
            <p:ph type="ftr" sz="quarter" idx="11"/>
          </p:nvPr>
        </p:nvSpPr>
        <p:spPr>
          <a:ln/>
        </p:spPr>
        <p:txBody>
          <a:bodyPr/>
          <a:lstStyle>
            <a:lvl1pPr>
              <a:defRPr/>
            </a:lvl1pPr>
          </a:lstStyle>
          <a:p>
            <a:endParaRPr lang="en-US" dirty="0"/>
          </a:p>
        </p:txBody>
      </p:sp>
      <p:sp>
        <p:nvSpPr>
          <p:cNvPr id="7" name="Rectangle 7"/>
          <p:cNvSpPr>
            <a:spLocks noGrp="1" noChangeArrowheads="1"/>
          </p:cNvSpPr>
          <p:nvPr>
            <p:ph type="sldNum" sz="quarter" idx="12"/>
          </p:nvPr>
        </p:nvSpPr>
        <p:spPr>
          <a:ln/>
        </p:spPr>
        <p:txBody>
          <a:bodyPr/>
          <a:lstStyle>
            <a:lvl1pPr>
              <a:defRPr/>
            </a:lvl1pPr>
          </a:lstStyle>
          <a:p>
            <a:fld id="{9070DCE3-CC8F-774F-B6E1-F3C8ACD061D6}"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dt" sz="half" idx="10"/>
          </p:nvPr>
        </p:nvSpPr>
        <p:spPr>
          <a:ln/>
        </p:spPr>
        <p:txBody>
          <a:bodyPr/>
          <a:lstStyle>
            <a:lvl1pPr>
              <a:defRPr/>
            </a:lvl1pPr>
          </a:lstStyle>
          <a:p>
            <a:fld id="{9AA4042D-82A1-BC45-8DEB-63B8904E0CCB}" type="datetimeFigureOut">
              <a:rPr lang="en-US" smtClean="0"/>
              <a:t>5/21/18</a:t>
            </a:fld>
            <a:endParaRPr lang="en-US" dirty="0"/>
          </a:p>
        </p:txBody>
      </p:sp>
      <p:sp>
        <p:nvSpPr>
          <p:cNvPr id="6" name="Rectangle 6"/>
          <p:cNvSpPr>
            <a:spLocks noGrp="1" noChangeArrowheads="1"/>
          </p:cNvSpPr>
          <p:nvPr>
            <p:ph type="ftr" sz="quarter" idx="11"/>
          </p:nvPr>
        </p:nvSpPr>
        <p:spPr>
          <a:ln/>
        </p:spPr>
        <p:txBody>
          <a:bodyPr/>
          <a:lstStyle>
            <a:lvl1pPr>
              <a:defRPr/>
            </a:lvl1pPr>
          </a:lstStyle>
          <a:p>
            <a:endParaRPr lang="en-US" dirty="0"/>
          </a:p>
        </p:txBody>
      </p:sp>
      <p:sp>
        <p:nvSpPr>
          <p:cNvPr id="7" name="Rectangle 7"/>
          <p:cNvSpPr>
            <a:spLocks noGrp="1" noChangeArrowheads="1"/>
          </p:cNvSpPr>
          <p:nvPr>
            <p:ph type="sldNum" sz="quarter" idx="12"/>
          </p:nvPr>
        </p:nvSpPr>
        <p:spPr>
          <a:ln/>
        </p:spPr>
        <p:txBody>
          <a:bodyPr/>
          <a:lstStyle>
            <a:lvl1pPr>
              <a:defRPr/>
            </a:lvl1pPr>
          </a:lstStyle>
          <a:p>
            <a:fld id="{9070DCE3-CC8F-774F-B6E1-F3C8ACD061D6}"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fld id="{9AA4042D-82A1-BC45-8DEB-63B8904E0CCB}" type="datetimeFigureOut">
              <a:rPr lang="en-US" smtClean="0"/>
              <a:t>5/21/18</a:t>
            </a:fld>
            <a:endParaRPr lang="en-US" dirty="0"/>
          </a:p>
        </p:txBody>
      </p:sp>
      <p:sp>
        <p:nvSpPr>
          <p:cNvPr id="5" name="Rectangle 6"/>
          <p:cNvSpPr>
            <a:spLocks noGrp="1" noChangeArrowheads="1"/>
          </p:cNvSpPr>
          <p:nvPr>
            <p:ph type="ftr" sz="quarter" idx="11"/>
          </p:nvPr>
        </p:nvSpPr>
        <p:spPr>
          <a:ln/>
        </p:spPr>
        <p:txBody>
          <a:bodyPr/>
          <a:lstStyle>
            <a:lvl1pPr>
              <a:defRPr/>
            </a:lvl1pPr>
          </a:lstStyle>
          <a:p>
            <a:endParaRPr lang="en-US" dirty="0"/>
          </a:p>
        </p:txBody>
      </p:sp>
      <p:sp>
        <p:nvSpPr>
          <p:cNvPr id="6" name="Rectangle 7"/>
          <p:cNvSpPr>
            <a:spLocks noGrp="1" noChangeArrowheads="1"/>
          </p:cNvSpPr>
          <p:nvPr>
            <p:ph type="sldNum" sz="quarter" idx="12"/>
          </p:nvPr>
        </p:nvSpPr>
        <p:spPr>
          <a:ln/>
        </p:spPr>
        <p:txBody>
          <a:bodyPr/>
          <a:lstStyle>
            <a:lvl1pPr>
              <a:defRPr/>
            </a:lvl1pPr>
          </a:lstStyle>
          <a:p>
            <a:fld id="{9070DCE3-CC8F-774F-B6E1-F3C8ACD061D6}"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152400"/>
            <a:ext cx="2895600" cy="6019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52400"/>
            <a:ext cx="8483600" cy="6019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fld id="{9AA4042D-82A1-BC45-8DEB-63B8904E0CCB}" type="datetimeFigureOut">
              <a:rPr lang="en-US" smtClean="0"/>
              <a:t>5/21/18</a:t>
            </a:fld>
            <a:endParaRPr lang="en-US" dirty="0"/>
          </a:p>
        </p:txBody>
      </p:sp>
      <p:sp>
        <p:nvSpPr>
          <p:cNvPr id="5" name="Rectangle 6"/>
          <p:cNvSpPr>
            <a:spLocks noGrp="1" noChangeArrowheads="1"/>
          </p:cNvSpPr>
          <p:nvPr>
            <p:ph type="ftr" sz="quarter" idx="11"/>
          </p:nvPr>
        </p:nvSpPr>
        <p:spPr>
          <a:ln/>
        </p:spPr>
        <p:txBody>
          <a:bodyPr/>
          <a:lstStyle>
            <a:lvl1pPr>
              <a:defRPr/>
            </a:lvl1pPr>
          </a:lstStyle>
          <a:p>
            <a:endParaRPr lang="en-US" dirty="0"/>
          </a:p>
        </p:txBody>
      </p:sp>
      <p:sp>
        <p:nvSpPr>
          <p:cNvPr id="6" name="Rectangle 7"/>
          <p:cNvSpPr>
            <a:spLocks noGrp="1" noChangeArrowheads="1"/>
          </p:cNvSpPr>
          <p:nvPr>
            <p:ph type="sldNum" sz="quarter" idx="12"/>
          </p:nvPr>
        </p:nvSpPr>
        <p:spPr>
          <a:ln/>
        </p:spPr>
        <p:txBody>
          <a:bodyPr/>
          <a:lstStyle>
            <a:lvl1pPr>
              <a:defRPr/>
            </a:lvl1pPr>
          </a:lstStyle>
          <a:p>
            <a:fld id="{9070DCE3-CC8F-774F-B6E1-F3C8ACD061D6}"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lum/>
          </a:blip>
          <a:srcRect/>
          <a:stretch>
            <a:fillRect/>
          </a:stretch>
        </a:blipFill>
        <a:effectLst/>
      </p:bgPr>
    </p:bg>
    <p:spTree>
      <p:nvGrpSpPr>
        <p:cNvPr id="1" name=""/>
        <p:cNvGrpSpPr/>
        <p:nvPr/>
      </p:nvGrpSpPr>
      <p:grpSpPr>
        <a:xfrm>
          <a:off x="0" y="0"/>
          <a:ext cx="0" cy="0"/>
          <a:chOff x="0" y="0"/>
          <a:chExt cx="0" cy="0"/>
        </a:xfrm>
      </p:grpSpPr>
      <p:sp>
        <p:nvSpPr>
          <p:cNvPr id="1026" name="Rectangle 4"/>
          <p:cNvSpPr>
            <a:spLocks noGrp="1" noChangeArrowheads="1"/>
          </p:cNvSpPr>
          <p:nvPr>
            <p:ph type="body" idx="1"/>
          </p:nvPr>
        </p:nvSpPr>
        <p:spPr bwMode="auto">
          <a:xfrm>
            <a:off x="304800" y="1066800"/>
            <a:ext cx="10769600" cy="5105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8549" name="Rectangle 5"/>
          <p:cNvSpPr>
            <a:spLocks noGrp="1" noChangeArrowheads="1"/>
          </p:cNvSpPr>
          <p:nvPr>
            <p:ph type="dt" sz="half" idx="2"/>
          </p:nvPr>
        </p:nvSpPr>
        <p:spPr bwMode="auto">
          <a:xfrm>
            <a:off x="711200" y="6477000"/>
            <a:ext cx="28448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solidFill>
                  <a:schemeClr val="bg1"/>
                </a:solidFill>
              </a:defRPr>
            </a:lvl1pPr>
          </a:lstStyle>
          <a:p>
            <a:fld id="{9AA4042D-82A1-BC45-8DEB-63B8904E0CCB}" type="datetimeFigureOut">
              <a:rPr lang="en-US" smtClean="0"/>
              <a:t>5/21/18</a:t>
            </a:fld>
            <a:endParaRPr lang="en-US" dirty="0"/>
          </a:p>
        </p:txBody>
      </p:sp>
      <p:sp>
        <p:nvSpPr>
          <p:cNvPr id="108550" name="Rectangle 6"/>
          <p:cNvSpPr>
            <a:spLocks noGrp="1" noChangeArrowheads="1"/>
          </p:cNvSpPr>
          <p:nvPr>
            <p:ph type="ftr" sz="quarter" idx="3"/>
          </p:nvPr>
        </p:nvSpPr>
        <p:spPr bwMode="auto">
          <a:xfrm>
            <a:off x="4064000" y="6477000"/>
            <a:ext cx="38608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a:solidFill>
                  <a:schemeClr val="bg1"/>
                </a:solidFill>
              </a:defRPr>
            </a:lvl1pPr>
          </a:lstStyle>
          <a:p>
            <a:endParaRPr lang="en-US" dirty="0"/>
          </a:p>
        </p:txBody>
      </p:sp>
      <p:sp>
        <p:nvSpPr>
          <p:cNvPr id="108551" name="Rectangle 7"/>
          <p:cNvSpPr>
            <a:spLocks noGrp="1" noChangeArrowheads="1"/>
          </p:cNvSpPr>
          <p:nvPr>
            <p:ph type="sldNum" sz="quarter" idx="4"/>
          </p:nvPr>
        </p:nvSpPr>
        <p:spPr bwMode="auto">
          <a:xfrm>
            <a:off x="9042400" y="6477000"/>
            <a:ext cx="28448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solidFill>
                  <a:schemeClr val="bg1"/>
                </a:solidFill>
              </a:defRPr>
            </a:lvl1pPr>
          </a:lstStyle>
          <a:p>
            <a:fld id="{9070DCE3-CC8F-774F-B6E1-F3C8ACD061D6}" type="slidenum">
              <a:rPr lang="en-US" smtClean="0"/>
              <a:t>‹#›</a:t>
            </a:fld>
            <a:endParaRPr lang="en-US" dirty="0"/>
          </a:p>
        </p:txBody>
      </p:sp>
      <p:sp>
        <p:nvSpPr>
          <p:cNvPr id="1030" name="Rectangle 47"/>
          <p:cNvSpPr>
            <a:spLocks noGrp="1" noChangeArrowheads="1"/>
          </p:cNvSpPr>
          <p:nvPr>
            <p:ph type="title"/>
          </p:nvPr>
        </p:nvSpPr>
        <p:spPr bwMode="auto">
          <a:xfrm>
            <a:off x="304800" y="152400"/>
            <a:ext cx="11582400" cy="762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pic>
        <p:nvPicPr>
          <p:cNvPr id="8" name="Picture 7" descr="resized_Shutts_Logo_LG"/>
          <p:cNvPicPr>
            <a:picLocks noChangeAspect="1"/>
          </p:cNvPicPr>
          <p:nvPr/>
        </p:nvPicPr>
        <p:blipFill>
          <a:blip r:embed="rId14" cstate="print"/>
          <a:srcRect/>
          <a:stretch>
            <a:fillRect/>
          </a:stretch>
        </p:blipFill>
        <p:spPr bwMode="auto">
          <a:xfrm>
            <a:off x="10058400" y="5472478"/>
            <a:ext cx="1828800" cy="547322"/>
          </a:xfrm>
          <a:prstGeom prst="rect">
            <a:avLst/>
          </a:prstGeom>
          <a:noFill/>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fontAlgn="base" hangingPunct="1">
        <a:spcBef>
          <a:spcPct val="0"/>
        </a:spcBef>
        <a:spcAft>
          <a:spcPct val="0"/>
        </a:spcAft>
        <a:defRPr sz="3600" b="1">
          <a:solidFill>
            <a:schemeClr val="bg1"/>
          </a:solidFill>
          <a:latin typeface="+mj-lt"/>
          <a:ea typeface="+mj-ea"/>
          <a:cs typeface="+mj-cs"/>
        </a:defRPr>
      </a:lvl1pPr>
      <a:lvl2pPr algn="l" rtl="0" eaLnBrk="1" fontAlgn="base" hangingPunct="1">
        <a:spcBef>
          <a:spcPct val="0"/>
        </a:spcBef>
        <a:spcAft>
          <a:spcPct val="0"/>
        </a:spcAft>
        <a:defRPr sz="3600" b="1">
          <a:solidFill>
            <a:schemeClr val="bg1"/>
          </a:solidFill>
          <a:latin typeface="Arial" charset="0"/>
        </a:defRPr>
      </a:lvl2pPr>
      <a:lvl3pPr algn="l" rtl="0" eaLnBrk="1" fontAlgn="base" hangingPunct="1">
        <a:spcBef>
          <a:spcPct val="0"/>
        </a:spcBef>
        <a:spcAft>
          <a:spcPct val="0"/>
        </a:spcAft>
        <a:defRPr sz="3600" b="1">
          <a:solidFill>
            <a:schemeClr val="bg1"/>
          </a:solidFill>
          <a:latin typeface="Arial" charset="0"/>
        </a:defRPr>
      </a:lvl3pPr>
      <a:lvl4pPr algn="l" rtl="0" eaLnBrk="1" fontAlgn="base" hangingPunct="1">
        <a:spcBef>
          <a:spcPct val="0"/>
        </a:spcBef>
        <a:spcAft>
          <a:spcPct val="0"/>
        </a:spcAft>
        <a:defRPr sz="3600" b="1">
          <a:solidFill>
            <a:schemeClr val="bg1"/>
          </a:solidFill>
          <a:latin typeface="Arial" charset="0"/>
        </a:defRPr>
      </a:lvl4pPr>
      <a:lvl5pPr algn="l" rtl="0" eaLnBrk="1" fontAlgn="base" hangingPunct="1">
        <a:spcBef>
          <a:spcPct val="0"/>
        </a:spcBef>
        <a:spcAft>
          <a:spcPct val="0"/>
        </a:spcAft>
        <a:defRPr sz="3600" b="1">
          <a:solidFill>
            <a:schemeClr val="bg1"/>
          </a:solidFill>
          <a:latin typeface="Arial" charset="0"/>
        </a:defRPr>
      </a:lvl5pPr>
      <a:lvl6pPr marL="457200" algn="l" rtl="0" eaLnBrk="1" fontAlgn="base" hangingPunct="1">
        <a:spcBef>
          <a:spcPct val="0"/>
        </a:spcBef>
        <a:spcAft>
          <a:spcPct val="0"/>
        </a:spcAft>
        <a:defRPr sz="3600" b="1">
          <a:solidFill>
            <a:schemeClr val="bg1"/>
          </a:solidFill>
          <a:latin typeface="Arial" charset="0"/>
        </a:defRPr>
      </a:lvl6pPr>
      <a:lvl7pPr marL="914400" algn="l" rtl="0" eaLnBrk="1" fontAlgn="base" hangingPunct="1">
        <a:spcBef>
          <a:spcPct val="0"/>
        </a:spcBef>
        <a:spcAft>
          <a:spcPct val="0"/>
        </a:spcAft>
        <a:defRPr sz="3600" b="1">
          <a:solidFill>
            <a:schemeClr val="bg1"/>
          </a:solidFill>
          <a:latin typeface="Arial" charset="0"/>
        </a:defRPr>
      </a:lvl7pPr>
      <a:lvl8pPr marL="1371600" algn="l" rtl="0" eaLnBrk="1" fontAlgn="base" hangingPunct="1">
        <a:spcBef>
          <a:spcPct val="0"/>
        </a:spcBef>
        <a:spcAft>
          <a:spcPct val="0"/>
        </a:spcAft>
        <a:defRPr sz="3600" b="1">
          <a:solidFill>
            <a:schemeClr val="bg1"/>
          </a:solidFill>
          <a:latin typeface="Arial" charset="0"/>
        </a:defRPr>
      </a:lvl8pPr>
      <a:lvl9pPr marL="1828800" algn="l" rtl="0" eaLnBrk="1" fontAlgn="base" hangingPunct="1">
        <a:spcBef>
          <a:spcPct val="0"/>
        </a:spcBef>
        <a:spcAft>
          <a:spcPct val="0"/>
        </a:spcAft>
        <a:defRPr sz="3600" b="1">
          <a:solidFill>
            <a:schemeClr val="bg1"/>
          </a:solidFill>
          <a:latin typeface="Arial" charset="0"/>
        </a:defRPr>
      </a:lvl9pPr>
    </p:titleStyle>
    <p:bodyStyle>
      <a:lvl1pPr marL="342900" indent="-342900" algn="l" rtl="0" eaLnBrk="1" fontAlgn="base" hangingPunct="1">
        <a:spcBef>
          <a:spcPct val="20000"/>
        </a:spcBef>
        <a:spcAft>
          <a:spcPct val="0"/>
        </a:spcAft>
        <a:buClr>
          <a:srgbClr val="002060"/>
        </a:buClr>
        <a:buFont typeface="Wingdings" pitchFamily="2" charset="2"/>
        <a:buChar char="§"/>
        <a:defRPr sz="3200">
          <a:solidFill>
            <a:srgbClr val="002060"/>
          </a:solidFill>
          <a:latin typeface="+mn-lt"/>
          <a:ea typeface="+mn-ea"/>
          <a:cs typeface="+mn-cs"/>
        </a:defRPr>
      </a:lvl1pPr>
      <a:lvl2pPr marL="692150" indent="-347663" algn="l" rtl="0" eaLnBrk="1" fontAlgn="base" hangingPunct="1">
        <a:spcBef>
          <a:spcPct val="20000"/>
        </a:spcBef>
        <a:spcAft>
          <a:spcPct val="0"/>
        </a:spcAft>
        <a:buClr>
          <a:srgbClr val="002060"/>
        </a:buClr>
        <a:buFont typeface="Wingdings" pitchFamily="2" charset="2"/>
        <a:buChar char="§"/>
        <a:defRPr sz="2800">
          <a:solidFill>
            <a:srgbClr val="002060"/>
          </a:solidFill>
          <a:latin typeface="+mn-lt"/>
        </a:defRPr>
      </a:lvl2pPr>
      <a:lvl3pPr marL="987425" indent="-293688" algn="l" rtl="0" eaLnBrk="1" fontAlgn="base" hangingPunct="1">
        <a:spcBef>
          <a:spcPct val="20000"/>
        </a:spcBef>
        <a:spcAft>
          <a:spcPct val="0"/>
        </a:spcAft>
        <a:buClr>
          <a:srgbClr val="002060"/>
        </a:buClr>
        <a:buFont typeface="Wingdings" pitchFamily="2" charset="2"/>
        <a:buChar char="§"/>
        <a:defRPr sz="2600">
          <a:solidFill>
            <a:srgbClr val="002060"/>
          </a:solidFill>
          <a:latin typeface="+mn-lt"/>
        </a:defRPr>
      </a:lvl3pPr>
      <a:lvl4pPr marL="1281113" indent="-292100" algn="l" rtl="0" eaLnBrk="1" fontAlgn="base" hangingPunct="1">
        <a:spcBef>
          <a:spcPct val="20000"/>
        </a:spcBef>
        <a:spcAft>
          <a:spcPct val="0"/>
        </a:spcAft>
        <a:buClr>
          <a:srgbClr val="002060"/>
        </a:buClr>
        <a:buFont typeface="Wingdings" pitchFamily="2" charset="2"/>
        <a:buChar char="§"/>
        <a:defRPr sz="2400">
          <a:solidFill>
            <a:srgbClr val="002060"/>
          </a:solidFill>
          <a:latin typeface="+mn-lt"/>
        </a:defRPr>
      </a:lvl4pPr>
      <a:lvl5pPr marL="1598613" indent="-315913" algn="l" rtl="0" eaLnBrk="1" fontAlgn="base" hangingPunct="1">
        <a:spcBef>
          <a:spcPct val="20000"/>
        </a:spcBef>
        <a:spcAft>
          <a:spcPct val="0"/>
        </a:spcAft>
        <a:buClr>
          <a:srgbClr val="002060"/>
        </a:buClr>
        <a:buFont typeface="Wingdings" pitchFamily="2" charset="2"/>
        <a:buChar char="§"/>
        <a:defRPr sz="2200">
          <a:solidFill>
            <a:srgbClr val="002060"/>
          </a:solidFill>
          <a:latin typeface="+mn-lt"/>
        </a:defRPr>
      </a:lvl5pPr>
      <a:lvl6pPr marL="2055813" indent="-315913" algn="l" rtl="0" eaLnBrk="1" fontAlgn="base" hangingPunct="1">
        <a:spcBef>
          <a:spcPct val="20000"/>
        </a:spcBef>
        <a:spcAft>
          <a:spcPct val="0"/>
        </a:spcAft>
        <a:buClr>
          <a:srgbClr val="003366"/>
        </a:buClr>
        <a:buFont typeface="Wingdings" pitchFamily="2" charset="2"/>
        <a:buChar char="§"/>
        <a:defRPr sz="2200">
          <a:solidFill>
            <a:srgbClr val="003366"/>
          </a:solidFill>
          <a:latin typeface="+mn-lt"/>
        </a:defRPr>
      </a:lvl6pPr>
      <a:lvl7pPr marL="2513013" indent="-315913" algn="l" rtl="0" eaLnBrk="1" fontAlgn="base" hangingPunct="1">
        <a:spcBef>
          <a:spcPct val="20000"/>
        </a:spcBef>
        <a:spcAft>
          <a:spcPct val="0"/>
        </a:spcAft>
        <a:buClr>
          <a:srgbClr val="003366"/>
        </a:buClr>
        <a:buFont typeface="Wingdings" pitchFamily="2" charset="2"/>
        <a:buChar char="§"/>
        <a:defRPr sz="2200">
          <a:solidFill>
            <a:srgbClr val="003366"/>
          </a:solidFill>
          <a:latin typeface="+mn-lt"/>
        </a:defRPr>
      </a:lvl7pPr>
      <a:lvl8pPr marL="2970213" indent="-315913" algn="l" rtl="0" eaLnBrk="1" fontAlgn="base" hangingPunct="1">
        <a:spcBef>
          <a:spcPct val="20000"/>
        </a:spcBef>
        <a:spcAft>
          <a:spcPct val="0"/>
        </a:spcAft>
        <a:buClr>
          <a:srgbClr val="003366"/>
        </a:buClr>
        <a:buFont typeface="Wingdings" pitchFamily="2" charset="2"/>
        <a:buChar char="§"/>
        <a:defRPr sz="2200">
          <a:solidFill>
            <a:srgbClr val="003366"/>
          </a:solidFill>
          <a:latin typeface="+mn-lt"/>
        </a:defRPr>
      </a:lvl8pPr>
      <a:lvl9pPr marL="3427413" indent="-315913" algn="l" rtl="0" eaLnBrk="1" fontAlgn="base" hangingPunct="1">
        <a:spcBef>
          <a:spcPct val="20000"/>
        </a:spcBef>
        <a:spcAft>
          <a:spcPct val="0"/>
        </a:spcAft>
        <a:buClr>
          <a:srgbClr val="003366"/>
        </a:buClr>
        <a:buFont typeface="Wingdings" pitchFamily="2" charset="2"/>
        <a:buChar char="§"/>
        <a:defRPr sz="2200">
          <a:solidFill>
            <a:srgbClr val="003366"/>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s://1.next.westlaw.com/Document/I03f4d7b1eee311e28578f7ccc38dcbee/View/FullText.html?navigationPath=Search/v1/results/navigation/i0ad62af0000001636a201e3caf471475?Nav%3DKNOWHOW%26fragmentIdentifier%3DI03f4d7b1eee311e28578f7ccc38dcbee%26startIndex%3D1%26contextData%3D(sc.Search)%26transitionType%3DSearchItem&amp;listSource=Search&amp;listPageSource=ab82752c993ff1c808be86adf7625826&amp;list=KNOWHOW&amp;rank=1&amp;sessionScopeId=ef93d99b97f2ac65000793afb31dcfc6604c0e1752af3020d09179cd84f9e7fa&amp;originationContext=Search%20Result&amp;transitionType=SearchItem&amp;contextData=(sc.Search)#co_anchor_a741158"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256665"/>
            <a:ext cx="10515600" cy="2458085"/>
          </a:xfrm>
        </p:spPr>
        <p:txBody>
          <a:bodyPr/>
          <a:lstStyle/>
          <a:p>
            <a:pPr algn="ctr"/>
            <a:r>
              <a:rPr lang="en-US" dirty="0">
                <a:solidFill>
                  <a:srgbClr val="002060"/>
                </a:solidFill>
              </a:rPr>
              <a:t>Hot Legal Topics Affecting Condo-Hotels and Onsite Property Managers</a:t>
            </a:r>
            <a:endParaRPr lang="en-US" b="1" dirty="0">
              <a:solidFill>
                <a:srgbClr val="002060"/>
              </a:solidFill>
            </a:endParaRPr>
          </a:p>
        </p:txBody>
      </p:sp>
      <p:sp>
        <p:nvSpPr>
          <p:cNvPr id="3" name="Content Placeholder 2"/>
          <p:cNvSpPr>
            <a:spLocks noGrp="1"/>
          </p:cNvSpPr>
          <p:nvPr>
            <p:ph idx="1"/>
          </p:nvPr>
        </p:nvSpPr>
        <p:spPr>
          <a:xfrm>
            <a:off x="838200" y="2366009"/>
            <a:ext cx="10515600" cy="3502343"/>
          </a:xfrm>
        </p:spPr>
        <p:txBody>
          <a:bodyPr/>
          <a:lstStyle/>
          <a:p>
            <a:pPr marL="0" indent="0">
              <a:buNone/>
            </a:pPr>
            <a:endParaRPr lang="en-US" dirty="0"/>
          </a:p>
          <a:p>
            <a:pPr marL="0" indent="0">
              <a:buNone/>
            </a:pPr>
            <a:endParaRPr lang="en-US" dirty="0"/>
          </a:p>
          <a:p>
            <a:pPr marL="0" indent="0">
              <a:buNone/>
            </a:pPr>
            <a:endParaRPr lang="en-US" dirty="0"/>
          </a:p>
          <a:p>
            <a:pPr marL="0" indent="0" algn="ctr">
              <a:buNone/>
            </a:pPr>
            <a:r>
              <a:rPr lang="en-US" b="1" dirty="0"/>
              <a:t>Daniel F. Benavides</a:t>
            </a:r>
            <a:r>
              <a:rPr lang="en-US" dirty="0"/>
              <a:t>, </a:t>
            </a:r>
            <a:r>
              <a:rPr lang="en-US" b="1" dirty="0"/>
              <a:t>Esq. </a:t>
            </a:r>
          </a:p>
          <a:p>
            <a:pPr marL="0" indent="0" algn="ctr">
              <a:buNone/>
            </a:pPr>
            <a:r>
              <a:rPr lang="en-US" b="1" dirty="0"/>
              <a:t>Daniel J. Barsky</a:t>
            </a:r>
            <a:r>
              <a:rPr lang="en-US" dirty="0"/>
              <a:t>, </a:t>
            </a:r>
            <a:r>
              <a:rPr lang="en-US" b="1" dirty="0"/>
              <a:t>Esq.</a:t>
            </a:r>
            <a:endParaRPr lang="en-US" dirty="0"/>
          </a:p>
          <a:p>
            <a:pPr marL="0" indent="0" algn="ctr">
              <a:buNone/>
            </a:pPr>
            <a:r>
              <a:rPr lang="en-US" dirty="0"/>
              <a:t>Shutts &amp; Bowen LLP</a:t>
            </a:r>
          </a:p>
        </p:txBody>
      </p:sp>
    </p:spTree>
    <p:extLst>
      <p:ext uri="{BB962C8B-B14F-4D97-AF65-F5344CB8AC3E}">
        <p14:creationId xmlns:p14="http://schemas.microsoft.com/office/powerpoint/2010/main" val="12040094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Cybersecurity and Data Privacy</a:t>
            </a:r>
          </a:p>
        </p:txBody>
      </p:sp>
      <p:sp>
        <p:nvSpPr>
          <p:cNvPr id="3" name="Content Placeholder 2"/>
          <p:cNvSpPr>
            <a:spLocks noGrp="1"/>
          </p:cNvSpPr>
          <p:nvPr>
            <p:ph idx="1"/>
          </p:nvPr>
        </p:nvSpPr>
        <p:spPr/>
        <p:txBody>
          <a:bodyPr/>
          <a:lstStyle/>
          <a:p>
            <a:r>
              <a:rPr lang="en-US" dirty="0"/>
              <a:t>The General Data Protection Regulation, a/k/a</a:t>
            </a:r>
          </a:p>
          <a:p>
            <a:pPr marL="0" indent="0">
              <a:buNone/>
            </a:pPr>
            <a:endParaRPr lang="en-US" dirty="0"/>
          </a:p>
        </p:txBody>
      </p:sp>
      <p:pic>
        <p:nvPicPr>
          <p:cNvPr id="1026" name="Picture 2" descr="Image result for 800 pound gorill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99242" y="1739899"/>
            <a:ext cx="6990292" cy="429279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243936" y="6032692"/>
            <a:ext cx="3300904" cy="369332"/>
          </a:xfrm>
          <a:prstGeom prst="rect">
            <a:avLst/>
          </a:prstGeom>
          <a:noFill/>
        </p:spPr>
        <p:txBody>
          <a:bodyPr wrap="none" rtlCol="0">
            <a:spAutoFit/>
          </a:bodyPr>
          <a:lstStyle/>
          <a:p>
            <a:r>
              <a:rPr lang="en-US" dirty="0"/>
              <a:t>(Approximately 800 pounds…)</a:t>
            </a:r>
          </a:p>
        </p:txBody>
      </p:sp>
    </p:spTree>
    <p:extLst>
      <p:ext uri="{BB962C8B-B14F-4D97-AF65-F5344CB8AC3E}">
        <p14:creationId xmlns:p14="http://schemas.microsoft.com/office/powerpoint/2010/main" val="2190023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fade">
                                      <p:cBhvr>
                                        <p:cTn id="12" dur="500"/>
                                        <p:tgtEl>
                                          <p:spTgt spid="102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General Data Protection Regulation (GDPR)</a:t>
            </a:r>
          </a:p>
        </p:txBody>
      </p:sp>
      <p:sp>
        <p:nvSpPr>
          <p:cNvPr id="3" name="Content Placeholder 2"/>
          <p:cNvSpPr>
            <a:spLocks noGrp="1"/>
          </p:cNvSpPr>
          <p:nvPr>
            <p:ph idx="1"/>
          </p:nvPr>
        </p:nvSpPr>
        <p:spPr/>
        <p:txBody>
          <a:bodyPr/>
          <a:lstStyle/>
          <a:p>
            <a:r>
              <a:rPr lang="en-US" dirty="0"/>
              <a:t>What is it?</a:t>
            </a:r>
          </a:p>
          <a:p>
            <a:pPr lvl="1"/>
            <a:r>
              <a:rPr lang="en-US" dirty="0"/>
              <a:t>European Union Regulation</a:t>
            </a:r>
          </a:p>
          <a:p>
            <a:pPr lvl="1"/>
            <a:r>
              <a:rPr lang="en-US" dirty="0"/>
              <a:t>Introduced 2012</a:t>
            </a:r>
          </a:p>
          <a:p>
            <a:pPr lvl="1"/>
            <a:r>
              <a:rPr lang="en-US" dirty="0"/>
              <a:t>Adopted 2016</a:t>
            </a:r>
          </a:p>
          <a:p>
            <a:pPr lvl="1"/>
            <a:r>
              <a:rPr lang="en-US" dirty="0"/>
              <a:t>Effective </a:t>
            </a:r>
            <a:r>
              <a:rPr lang="en-US" b="1" dirty="0"/>
              <a:t>MAY 25, 2018</a:t>
            </a:r>
          </a:p>
          <a:p>
            <a:pPr lvl="1"/>
            <a:r>
              <a:rPr lang="en-US" dirty="0"/>
              <a:t>Regulates ‘processing’ of ‘personal data’ (“PD”) (those are defined terms in the regulation).</a:t>
            </a:r>
          </a:p>
          <a:p>
            <a:pPr lvl="1"/>
            <a:r>
              <a:rPr lang="en-US" dirty="0"/>
              <a:t>Includes the collection, use, transfer, monitoring, tracking, </a:t>
            </a:r>
            <a:r>
              <a:rPr lang="en-US" i="1" dirty="0"/>
              <a:t>and viewing</a:t>
            </a:r>
            <a:r>
              <a:rPr lang="en-US" dirty="0"/>
              <a:t>(!!) of personal data.</a:t>
            </a:r>
          </a:p>
        </p:txBody>
      </p:sp>
    </p:spTree>
    <p:extLst>
      <p:ext uri="{BB962C8B-B14F-4D97-AF65-F5344CB8AC3E}">
        <p14:creationId xmlns:p14="http://schemas.microsoft.com/office/powerpoint/2010/main" val="3044974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down)">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General Data Protection Regulation (GDPR)</a:t>
            </a:r>
          </a:p>
        </p:txBody>
      </p:sp>
      <p:sp>
        <p:nvSpPr>
          <p:cNvPr id="3" name="Content Placeholder 2"/>
          <p:cNvSpPr>
            <a:spLocks noGrp="1"/>
          </p:cNvSpPr>
          <p:nvPr>
            <p:ph idx="1"/>
          </p:nvPr>
        </p:nvSpPr>
        <p:spPr/>
        <p:txBody>
          <a:bodyPr/>
          <a:lstStyle/>
          <a:p>
            <a:r>
              <a:rPr lang="en-US" dirty="0"/>
              <a:t>So, it’s an EU regulation…what’s the big deal?</a:t>
            </a:r>
          </a:p>
          <a:p>
            <a:pPr lvl="1"/>
            <a:r>
              <a:rPr lang="en-US" dirty="0"/>
              <a:t>Rights follow EU citizens around the world.</a:t>
            </a:r>
          </a:p>
          <a:p>
            <a:pPr lvl="1"/>
            <a:r>
              <a:rPr lang="en-US" dirty="0"/>
              <a:t>UK is following suit with Data Protection Bill that will align with GDPR, so Brexit is a non-issue.</a:t>
            </a:r>
          </a:p>
          <a:p>
            <a:pPr lvl="1"/>
            <a:r>
              <a:rPr lang="en-US" dirty="0"/>
              <a:t>This means…</a:t>
            </a:r>
          </a:p>
          <a:p>
            <a:pPr lvl="2"/>
            <a:r>
              <a:rPr lang="en-US" dirty="0"/>
              <a:t>If you have a physical presence in the EU; or</a:t>
            </a:r>
          </a:p>
          <a:p>
            <a:pPr lvl="2"/>
            <a:r>
              <a:rPr lang="en-US" dirty="0"/>
              <a:t>If you do business in the EU; or</a:t>
            </a:r>
          </a:p>
          <a:p>
            <a:pPr lvl="2"/>
            <a:r>
              <a:rPr lang="en-US" dirty="0"/>
              <a:t>If you collect personal data from EU residents; or</a:t>
            </a:r>
          </a:p>
          <a:p>
            <a:pPr lvl="2"/>
            <a:r>
              <a:rPr lang="en-US" dirty="0"/>
              <a:t>You’re open to business from EU residents…</a:t>
            </a:r>
          </a:p>
          <a:p>
            <a:pPr lvl="2"/>
            <a:r>
              <a:rPr lang="en-US" b="1" dirty="0"/>
              <a:t>GDPR DOES OR MAY APPLY TO YOU!</a:t>
            </a:r>
          </a:p>
        </p:txBody>
      </p:sp>
    </p:spTree>
    <p:extLst>
      <p:ext uri="{BB962C8B-B14F-4D97-AF65-F5344CB8AC3E}">
        <p14:creationId xmlns:p14="http://schemas.microsoft.com/office/powerpoint/2010/main" val="4252482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General Data Protection Regulation (GDPR)</a:t>
            </a:r>
          </a:p>
        </p:txBody>
      </p:sp>
      <p:sp>
        <p:nvSpPr>
          <p:cNvPr id="3" name="Content Placeholder 2"/>
          <p:cNvSpPr>
            <a:spLocks noGrp="1"/>
          </p:cNvSpPr>
          <p:nvPr>
            <p:ph idx="1"/>
          </p:nvPr>
        </p:nvSpPr>
        <p:spPr/>
        <p:txBody>
          <a:bodyPr/>
          <a:lstStyle/>
          <a:p>
            <a:r>
              <a:rPr lang="en-US" dirty="0"/>
              <a:t>Why should you care?</a:t>
            </a:r>
          </a:p>
          <a:p>
            <a:r>
              <a:rPr lang="en-US" dirty="0"/>
              <a:t>GDPR probably applies to you if you have international guests.</a:t>
            </a:r>
          </a:p>
          <a:p>
            <a:r>
              <a:rPr lang="en-US" dirty="0"/>
              <a:t>Violation = up to </a:t>
            </a:r>
            <a:r>
              <a:rPr lang="en-US" b="1" dirty="0"/>
              <a:t>€20 million or 4% of the worldwide annual revenue</a:t>
            </a:r>
            <a:r>
              <a:rPr lang="en-US" dirty="0"/>
              <a:t> of the prior financial year, </a:t>
            </a:r>
            <a:r>
              <a:rPr lang="en-US" b="1" u="sng" dirty="0"/>
              <a:t>whichever is higher</a:t>
            </a:r>
            <a:r>
              <a:rPr lang="en-US" dirty="0"/>
              <a:t>.</a:t>
            </a:r>
          </a:p>
          <a:p>
            <a:r>
              <a:rPr lang="en-US" dirty="0"/>
              <a:t>The EU is not messing around!!!</a:t>
            </a:r>
          </a:p>
        </p:txBody>
      </p:sp>
    </p:spTree>
    <p:extLst>
      <p:ext uri="{BB962C8B-B14F-4D97-AF65-F5344CB8AC3E}">
        <p14:creationId xmlns:p14="http://schemas.microsoft.com/office/powerpoint/2010/main" val="1498800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General Data Protection Regulation (GDPR)</a:t>
            </a:r>
          </a:p>
        </p:txBody>
      </p:sp>
      <p:sp>
        <p:nvSpPr>
          <p:cNvPr id="3" name="Content Placeholder 2"/>
          <p:cNvSpPr>
            <a:spLocks noGrp="1"/>
          </p:cNvSpPr>
          <p:nvPr>
            <p:ph idx="1"/>
          </p:nvPr>
        </p:nvSpPr>
        <p:spPr/>
        <p:txBody>
          <a:bodyPr/>
          <a:lstStyle/>
          <a:p>
            <a:r>
              <a:rPr lang="en-US" dirty="0"/>
              <a:t>Is fundamentally different from any other digital privacy law currently in existence.</a:t>
            </a:r>
          </a:p>
          <a:p>
            <a:pPr lvl="1"/>
            <a:r>
              <a:rPr lang="en-US" dirty="0"/>
              <a:t>Covers ‘personal data’ or ‘personal information’, which includes.</a:t>
            </a:r>
          </a:p>
          <a:p>
            <a:pPr lvl="1"/>
            <a:r>
              <a:rPr lang="en-US" dirty="0"/>
              <a:t>Compare to US standards of ‘personally identifiable information’ (“PII”).</a:t>
            </a:r>
          </a:p>
          <a:p>
            <a:pPr lvl="1"/>
            <a:r>
              <a:rPr lang="en-US" dirty="0"/>
              <a:t>PII is much narrower…</a:t>
            </a:r>
          </a:p>
        </p:txBody>
      </p:sp>
    </p:spTree>
    <p:extLst>
      <p:ext uri="{BB962C8B-B14F-4D97-AF65-F5344CB8AC3E}">
        <p14:creationId xmlns:p14="http://schemas.microsoft.com/office/powerpoint/2010/main" val="2303694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General Data Protection Regulation (GDPR)</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082428347"/>
              </p:ext>
            </p:extLst>
          </p:nvPr>
        </p:nvGraphicFramePr>
        <p:xfrm>
          <a:off x="304800" y="1066800"/>
          <a:ext cx="10769600" cy="2108200"/>
        </p:xfrm>
        <a:graphic>
          <a:graphicData uri="http://schemas.openxmlformats.org/drawingml/2006/table">
            <a:tbl>
              <a:tblPr firstRow="1" bandRow="1">
                <a:tableStyleId>{5C22544A-7EE6-4342-B048-85BDC9FD1C3A}</a:tableStyleId>
              </a:tblPr>
              <a:tblGrid>
                <a:gridCol w="5384800">
                  <a:extLst>
                    <a:ext uri="{9D8B030D-6E8A-4147-A177-3AD203B41FA5}">
                      <a16:colId xmlns:a16="http://schemas.microsoft.com/office/drawing/2014/main" val="20000"/>
                    </a:ext>
                  </a:extLst>
                </a:gridCol>
                <a:gridCol w="5384800">
                  <a:extLst>
                    <a:ext uri="{9D8B030D-6E8A-4147-A177-3AD203B41FA5}">
                      <a16:colId xmlns:a16="http://schemas.microsoft.com/office/drawing/2014/main" val="20001"/>
                    </a:ext>
                  </a:extLst>
                </a:gridCol>
              </a:tblGrid>
              <a:tr h="370840">
                <a:tc>
                  <a:txBody>
                    <a:bodyPr/>
                    <a:lstStyle/>
                    <a:p>
                      <a:pPr algn="ctr"/>
                      <a:r>
                        <a:rPr lang="en-US" dirty="0"/>
                        <a:t>“Personal Data”</a:t>
                      </a:r>
                    </a:p>
                  </a:txBody>
                  <a:tcPr/>
                </a:tc>
                <a:tc>
                  <a:txBody>
                    <a:bodyPr/>
                    <a:lstStyle/>
                    <a:p>
                      <a:pPr algn="ctr"/>
                      <a:r>
                        <a:rPr lang="en-US" dirty="0"/>
                        <a:t>“Personally Identifiable Information”</a:t>
                      </a:r>
                    </a:p>
                  </a:txBody>
                  <a:tcPr/>
                </a:tc>
                <a:extLst>
                  <a:ext uri="{0D108BD9-81ED-4DB2-BD59-A6C34878D82A}">
                    <a16:rowId xmlns:a16="http://schemas.microsoft.com/office/drawing/2014/main" val="10000"/>
                  </a:ext>
                </a:extLst>
              </a:tr>
              <a:tr h="370840">
                <a:tc>
                  <a:txBody>
                    <a:bodyPr/>
                    <a:lstStyle/>
                    <a:p>
                      <a:r>
                        <a:rPr lang="en-US" dirty="0"/>
                        <a:t>any information relating to a person, including names, email addresses, </a:t>
                      </a:r>
                      <a:r>
                        <a:rPr lang="en-US" b="1" dirty="0">
                          <a:solidFill>
                            <a:srgbClr val="FF0000"/>
                          </a:solidFill>
                        </a:rPr>
                        <a:t>social media posts, IP addresses (even dynamic IP addresses), pseudonyms/handles, and cookies</a:t>
                      </a:r>
                      <a:r>
                        <a:rPr lang="en-US" dirty="0"/>
                        <a:t> because they can be traced to a person and combined with other data to identify a specific person</a:t>
                      </a:r>
                    </a:p>
                  </a:txBody>
                  <a:tcPr/>
                </a:tc>
                <a:tc>
                  <a:txBody>
                    <a:bodyPr/>
                    <a:lstStyle/>
                    <a:p>
                      <a:r>
                        <a:rPr lang="en-US" dirty="0"/>
                        <a:t>information about an individual, including names and email addresses, but </a:t>
                      </a:r>
                      <a:r>
                        <a:rPr lang="en-US" b="1" dirty="0">
                          <a:solidFill>
                            <a:srgbClr val="FF0000"/>
                          </a:solidFill>
                        </a:rPr>
                        <a:t>excludes IP addresses and cookies</a:t>
                      </a:r>
                      <a:r>
                        <a:rPr lang="en-US" dirty="0"/>
                        <a:t> since they cannot be used to identify a specific person on their own</a:t>
                      </a:r>
                    </a:p>
                  </a:txBody>
                  <a:tcPr/>
                </a:tc>
                <a:extLst>
                  <a:ext uri="{0D108BD9-81ED-4DB2-BD59-A6C34878D82A}">
                    <a16:rowId xmlns:a16="http://schemas.microsoft.com/office/drawing/2014/main" val="10001"/>
                  </a:ext>
                </a:extLst>
              </a:tr>
            </a:tbl>
          </a:graphicData>
        </a:graphic>
      </p:graphicFrame>
      <p:sp>
        <p:nvSpPr>
          <p:cNvPr id="5" name="TextBox 4"/>
          <p:cNvSpPr txBox="1"/>
          <p:nvPr/>
        </p:nvSpPr>
        <p:spPr>
          <a:xfrm>
            <a:off x="1688123" y="3244362"/>
            <a:ext cx="8273562" cy="646331"/>
          </a:xfrm>
          <a:prstGeom prst="rect">
            <a:avLst/>
          </a:prstGeom>
          <a:noFill/>
        </p:spPr>
        <p:txBody>
          <a:bodyPr wrap="square" rtlCol="0">
            <a:spAutoFit/>
          </a:bodyPr>
          <a:lstStyle/>
          <a:p>
            <a:r>
              <a:rPr lang="en-US" sz="3600" b="1" dirty="0"/>
              <a:t>GDPR COVERS MUCH MORE DATA!</a:t>
            </a:r>
          </a:p>
        </p:txBody>
      </p:sp>
    </p:spTree>
    <p:extLst>
      <p:ext uri="{BB962C8B-B14F-4D97-AF65-F5344CB8AC3E}">
        <p14:creationId xmlns:p14="http://schemas.microsoft.com/office/powerpoint/2010/main" val="5499746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General Data Protection Regulation (GDPR)</a:t>
            </a:r>
          </a:p>
        </p:txBody>
      </p:sp>
      <p:sp>
        <p:nvSpPr>
          <p:cNvPr id="3" name="Content Placeholder 2"/>
          <p:cNvSpPr>
            <a:spLocks noGrp="1"/>
          </p:cNvSpPr>
          <p:nvPr>
            <p:ph idx="1"/>
          </p:nvPr>
        </p:nvSpPr>
        <p:spPr/>
        <p:txBody>
          <a:bodyPr/>
          <a:lstStyle/>
          <a:p>
            <a:r>
              <a:rPr lang="en-US" dirty="0"/>
              <a:t>GDPR is </a:t>
            </a:r>
            <a:r>
              <a:rPr lang="en-US" i="1" dirty="0"/>
              <a:t>different from</a:t>
            </a:r>
            <a:r>
              <a:rPr lang="en-US" dirty="0"/>
              <a:t> (but related to) the “Cookie Law”…</a:t>
            </a:r>
          </a:p>
        </p:txBody>
      </p:sp>
      <p:pic>
        <p:nvPicPr>
          <p:cNvPr id="2052" name="Picture 4" descr="https://assets.econsultancy.com/images/0007/9764/BBC_cookie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38290" y="1913792"/>
            <a:ext cx="6390921" cy="41704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5015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52"/>
                                        </p:tgtEl>
                                        <p:attrNameLst>
                                          <p:attrName>style.visibility</p:attrName>
                                        </p:attrNameLst>
                                      </p:cBhvr>
                                      <p:to>
                                        <p:strVal val="visible"/>
                                      </p:to>
                                    </p:set>
                                    <p:animEffect transition="in" filter="fade">
                                      <p:cBhvr>
                                        <p:cTn id="12" dur="5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General Data Protection Regulation (GDPR)</a:t>
            </a:r>
          </a:p>
        </p:txBody>
      </p:sp>
      <p:sp>
        <p:nvSpPr>
          <p:cNvPr id="3" name="Content Placeholder 2"/>
          <p:cNvSpPr>
            <a:spLocks noGrp="1"/>
          </p:cNvSpPr>
          <p:nvPr>
            <p:ph idx="1"/>
          </p:nvPr>
        </p:nvSpPr>
        <p:spPr/>
        <p:txBody>
          <a:bodyPr/>
          <a:lstStyle/>
          <a:p>
            <a:r>
              <a:rPr lang="en-US" dirty="0"/>
              <a:t>How broad is GDPR?  “Processing of Data” (a touchstone of applicability) includes:</a:t>
            </a:r>
          </a:p>
          <a:p>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50358816"/>
              </p:ext>
            </p:extLst>
          </p:nvPr>
        </p:nvGraphicFramePr>
        <p:xfrm>
          <a:off x="1451708" y="2293490"/>
          <a:ext cx="8128000" cy="3108960"/>
        </p:xfrm>
        <a:graphic>
          <a:graphicData uri="http://schemas.openxmlformats.org/drawingml/2006/table">
            <a:tbl>
              <a:tblPr firstRow="1" bandRow="1">
                <a:tableStyleId>{F5AB1C69-6EDB-4FF4-983F-18BD219EF322}</a:tableStyleId>
              </a:tblPr>
              <a:tblGrid>
                <a:gridCol w="4064000">
                  <a:extLst>
                    <a:ext uri="{9D8B030D-6E8A-4147-A177-3AD203B41FA5}">
                      <a16:colId xmlns:a16="http://schemas.microsoft.com/office/drawing/2014/main" val="20000"/>
                    </a:ext>
                  </a:extLst>
                </a:gridCol>
                <a:gridCol w="4064000">
                  <a:extLst>
                    <a:ext uri="{9D8B030D-6E8A-4147-A177-3AD203B41FA5}">
                      <a16:colId xmlns:a16="http://schemas.microsoft.com/office/drawing/2014/main" val="20001"/>
                    </a:ext>
                  </a:extLst>
                </a:gridCol>
              </a:tblGrid>
              <a:tr h="370840">
                <a:tc>
                  <a:txBody>
                    <a:bodyPr/>
                    <a:lstStyle/>
                    <a:p>
                      <a:pPr marL="285750" indent="-285750">
                        <a:buFont typeface="Arial" panose="020B0604020202020204" pitchFamily="34" charset="0"/>
                        <a:buChar char="•"/>
                      </a:pPr>
                      <a:r>
                        <a:rPr lang="en-US" dirty="0">
                          <a:solidFill>
                            <a:sysClr val="windowText" lastClr="000000"/>
                          </a:solidFill>
                        </a:rPr>
                        <a:t>Collection.</a:t>
                      </a:r>
                    </a:p>
                    <a:p>
                      <a:pPr marL="285750" indent="-285750">
                        <a:buFont typeface="Arial" panose="020B0604020202020204" pitchFamily="34" charset="0"/>
                        <a:buChar char="•"/>
                      </a:pPr>
                      <a:r>
                        <a:rPr lang="en-US" dirty="0">
                          <a:solidFill>
                            <a:sysClr val="windowText" lastClr="000000"/>
                          </a:solidFill>
                        </a:rPr>
                        <a:t>Recording.</a:t>
                      </a:r>
                    </a:p>
                    <a:p>
                      <a:pPr marL="285750" indent="-285750">
                        <a:buFont typeface="Arial" panose="020B0604020202020204" pitchFamily="34" charset="0"/>
                        <a:buChar char="•"/>
                      </a:pPr>
                      <a:r>
                        <a:rPr lang="en-US" dirty="0">
                          <a:solidFill>
                            <a:sysClr val="windowText" lastClr="000000"/>
                          </a:solidFill>
                        </a:rPr>
                        <a:t>Organization.</a:t>
                      </a:r>
                    </a:p>
                    <a:p>
                      <a:pPr marL="285750" indent="-285750">
                        <a:buFont typeface="Arial" panose="020B0604020202020204" pitchFamily="34" charset="0"/>
                        <a:buChar char="•"/>
                      </a:pPr>
                      <a:r>
                        <a:rPr lang="en-US" dirty="0">
                          <a:solidFill>
                            <a:sysClr val="windowText" lastClr="000000"/>
                          </a:solidFill>
                        </a:rPr>
                        <a:t>Structuring.</a:t>
                      </a:r>
                    </a:p>
                    <a:p>
                      <a:pPr marL="285750" indent="-285750">
                        <a:buFont typeface="Arial" panose="020B0604020202020204" pitchFamily="34" charset="0"/>
                        <a:buChar char="•"/>
                      </a:pPr>
                      <a:r>
                        <a:rPr lang="en-US" dirty="0">
                          <a:solidFill>
                            <a:sysClr val="windowText" lastClr="000000"/>
                          </a:solidFill>
                        </a:rPr>
                        <a:t>Storage.</a:t>
                      </a:r>
                    </a:p>
                    <a:p>
                      <a:pPr marL="285750" indent="-285750">
                        <a:buFont typeface="Arial" panose="020B0604020202020204" pitchFamily="34" charset="0"/>
                        <a:buChar char="•"/>
                      </a:pPr>
                      <a:r>
                        <a:rPr lang="en-US" dirty="0">
                          <a:solidFill>
                            <a:sysClr val="windowText" lastClr="000000"/>
                          </a:solidFill>
                        </a:rPr>
                        <a:t>Adaptation or alteration.</a:t>
                      </a:r>
                    </a:p>
                    <a:p>
                      <a:pPr marL="285750" indent="-285750">
                        <a:buFont typeface="Arial" panose="020B0604020202020204" pitchFamily="34" charset="0"/>
                        <a:buChar char="•"/>
                      </a:pPr>
                      <a:r>
                        <a:rPr lang="en-US" dirty="0">
                          <a:solidFill>
                            <a:sysClr val="windowText" lastClr="000000"/>
                          </a:solidFill>
                        </a:rPr>
                        <a:t>Retrieval.</a:t>
                      </a:r>
                    </a:p>
                    <a:p>
                      <a:pPr marL="285750" indent="-285750">
                        <a:buFont typeface="Arial" panose="020B0604020202020204" pitchFamily="34" charset="0"/>
                        <a:buChar char="•"/>
                      </a:pPr>
                      <a:r>
                        <a:rPr lang="en-US" dirty="0">
                          <a:solidFill>
                            <a:sysClr val="windowText" lastClr="000000"/>
                          </a:solidFill>
                        </a:rPr>
                        <a:t>Consultation.</a:t>
                      </a:r>
                    </a:p>
                    <a:p>
                      <a:pPr marL="285750" indent="-285750">
                        <a:buFont typeface="Arial" panose="020B0604020202020204" pitchFamily="34" charset="0"/>
                        <a:buChar char="•"/>
                      </a:pPr>
                      <a:r>
                        <a:rPr lang="en-US" dirty="0">
                          <a:solidFill>
                            <a:sysClr val="windowText" lastClr="000000"/>
                          </a:solidFill>
                        </a:rPr>
                        <a:t>Use.</a:t>
                      </a:r>
                    </a:p>
                    <a:p>
                      <a:endParaRPr lang="en-US" dirty="0"/>
                    </a:p>
                  </a:txBody>
                  <a:tcPr/>
                </a:tc>
                <a:tc>
                  <a:txBody>
                    <a:bodyPr/>
                    <a:lstStyle/>
                    <a:p>
                      <a:pPr marL="285750" indent="-285750">
                        <a:buFont typeface="Arial" panose="020B0604020202020204" pitchFamily="34" charset="0"/>
                        <a:buChar char="•"/>
                      </a:pPr>
                      <a:r>
                        <a:rPr lang="en-US" dirty="0">
                          <a:solidFill>
                            <a:sysClr val="windowText" lastClr="000000"/>
                          </a:solidFill>
                        </a:rPr>
                        <a:t>Disclosure by transmission.</a:t>
                      </a:r>
                    </a:p>
                    <a:p>
                      <a:pPr marL="285750" indent="-285750">
                        <a:buFont typeface="Arial" panose="020B0604020202020204" pitchFamily="34" charset="0"/>
                        <a:buChar char="•"/>
                      </a:pPr>
                      <a:r>
                        <a:rPr lang="en-US" dirty="0">
                          <a:solidFill>
                            <a:sysClr val="windowText" lastClr="000000"/>
                          </a:solidFill>
                        </a:rPr>
                        <a:t>Dissemination or otherwise making available.</a:t>
                      </a:r>
                    </a:p>
                    <a:p>
                      <a:pPr marL="285750" indent="-285750">
                        <a:buFont typeface="Arial" panose="020B0604020202020204" pitchFamily="34" charset="0"/>
                        <a:buChar char="•"/>
                      </a:pPr>
                      <a:r>
                        <a:rPr lang="en-US" dirty="0">
                          <a:solidFill>
                            <a:sysClr val="windowText" lastClr="000000"/>
                          </a:solidFill>
                        </a:rPr>
                        <a:t>Alignment or combination.</a:t>
                      </a:r>
                    </a:p>
                    <a:p>
                      <a:pPr marL="285750" indent="-285750">
                        <a:buFont typeface="Arial" panose="020B0604020202020204" pitchFamily="34" charset="0"/>
                        <a:buChar char="•"/>
                      </a:pPr>
                      <a:r>
                        <a:rPr lang="en-US" dirty="0">
                          <a:solidFill>
                            <a:sysClr val="windowText" lastClr="000000"/>
                          </a:solidFill>
                        </a:rPr>
                        <a:t>Restriction (that is, the marking of stored data with the aim of limiting its processing in the future).</a:t>
                      </a:r>
                    </a:p>
                    <a:p>
                      <a:pPr marL="285750" indent="-285750">
                        <a:buFont typeface="Arial" panose="020B0604020202020204" pitchFamily="34" charset="0"/>
                        <a:buChar char="•"/>
                      </a:pPr>
                      <a:r>
                        <a:rPr lang="en-US" dirty="0">
                          <a:solidFill>
                            <a:sysClr val="windowText" lastClr="000000"/>
                          </a:solidFill>
                        </a:rPr>
                        <a:t>Erasure.</a:t>
                      </a:r>
                    </a:p>
                    <a:p>
                      <a:pPr marL="285750" indent="-285750">
                        <a:buFont typeface="Arial" panose="020B0604020202020204" pitchFamily="34" charset="0"/>
                        <a:buChar char="•"/>
                      </a:pPr>
                      <a:r>
                        <a:rPr lang="en-US" dirty="0">
                          <a:solidFill>
                            <a:sysClr val="windowText" lastClr="000000"/>
                          </a:solidFill>
                        </a:rPr>
                        <a:t>Destruction.</a:t>
                      </a:r>
                    </a:p>
                    <a:p>
                      <a:endParaRPr lang="en-US" dirty="0"/>
                    </a:p>
                  </a:txBody>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32110301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General Data Protection Regulation (GDPR)</a:t>
            </a:r>
          </a:p>
        </p:txBody>
      </p:sp>
      <p:sp>
        <p:nvSpPr>
          <p:cNvPr id="3" name="Content Placeholder 2"/>
          <p:cNvSpPr>
            <a:spLocks noGrp="1"/>
          </p:cNvSpPr>
          <p:nvPr>
            <p:ph idx="1"/>
          </p:nvPr>
        </p:nvSpPr>
        <p:spPr/>
        <p:txBody>
          <a:bodyPr/>
          <a:lstStyle/>
          <a:p>
            <a:r>
              <a:rPr lang="en-US" dirty="0"/>
              <a:t>Seven ‘data protection principles’ at the heart of GDPR:</a:t>
            </a:r>
          </a:p>
          <a:p>
            <a:pPr marL="858837" lvl="1" indent="-514350">
              <a:buFont typeface="+mj-lt"/>
              <a:buAutoNum type="arabicPeriod"/>
            </a:pPr>
            <a:r>
              <a:rPr lang="en-US" b="1" u="sng" dirty="0"/>
              <a:t>Lawfulness, fairness, and transparency</a:t>
            </a:r>
            <a:r>
              <a:rPr lang="en-US" b="1" dirty="0"/>
              <a:t> </a:t>
            </a:r>
            <a:r>
              <a:rPr lang="en-US" dirty="0"/>
              <a:t>(in relation to the data subject).  Exactly what it sounds like.</a:t>
            </a:r>
          </a:p>
          <a:p>
            <a:pPr marL="858837" lvl="1" indent="-514350">
              <a:buFont typeface="+mj-lt"/>
              <a:buAutoNum type="arabicPeriod"/>
            </a:pPr>
            <a:r>
              <a:rPr lang="en-US" b="1" u="sng" dirty="0"/>
              <a:t>Purpose limitation</a:t>
            </a:r>
            <a:r>
              <a:rPr lang="en-US" dirty="0"/>
              <a:t>.  Must be collected only for specified, explicit, and legitimate purposes.</a:t>
            </a:r>
          </a:p>
          <a:p>
            <a:pPr marL="858837" lvl="1" indent="-514350">
              <a:buFont typeface="+mj-lt"/>
              <a:buAutoNum type="arabicPeriod"/>
            </a:pPr>
            <a:r>
              <a:rPr lang="en-US" b="1" u="sng" dirty="0"/>
              <a:t>Data minimization</a:t>
            </a:r>
            <a:r>
              <a:rPr lang="en-US" dirty="0"/>
              <a:t>.  Must be adequate, relevant, and limited to what is necessary in relation to the purpose for which it is processed.</a:t>
            </a:r>
          </a:p>
          <a:p>
            <a:pPr marL="858837" lvl="1" indent="-514350">
              <a:buFont typeface="+mj-lt"/>
              <a:buAutoNum type="arabicPeriod"/>
            </a:pPr>
            <a:r>
              <a:rPr lang="en-US" b="1" u="sng" dirty="0"/>
              <a:t>Accuracy</a:t>
            </a:r>
            <a:r>
              <a:rPr lang="en-US" dirty="0"/>
              <a:t>.  Data that is inaccurate with regard to the purposes for which it is processed must be erased or rectified without delay.</a:t>
            </a:r>
          </a:p>
        </p:txBody>
      </p:sp>
    </p:spTree>
    <p:extLst>
      <p:ext uri="{BB962C8B-B14F-4D97-AF65-F5344CB8AC3E}">
        <p14:creationId xmlns:p14="http://schemas.microsoft.com/office/powerpoint/2010/main" val="1866974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General Data Protection Regulation (GDPR)</a:t>
            </a:r>
          </a:p>
        </p:txBody>
      </p:sp>
      <p:sp>
        <p:nvSpPr>
          <p:cNvPr id="3" name="Content Placeholder 2"/>
          <p:cNvSpPr>
            <a:spLocks noGrp="1"/>
          </p:cNvSpPr>
          <p:nvPr>
            <p:ph idx="1"/>
          </p:nvPr>
        </p:nvSpPr>
        <p:spPr/>
        <p:txBody>
          <a:bodyPr/>
          <a:lstStyle/>
          <a:p>
            <a:pPr marL="858837" lvl="1" indent="-514350">
              <a:buFont typeface="+mj-lt"/>
              <a:buAutoNum type="arabicPeriod" startAt="5"/>
            </a:pPr>
            <a:r>
              <a:rPr lang="en-US" b="1" u="sng" dirty="0"/>
              <a:t>Storage Limitation</a:t>
            </a:r>
            <a:r>
              <a:rPr lang="en-US" dirty="0"/>
              <a:t>.  PD must not be kept in a form which permits identification of data subjects for longer than necessary for the purposes for which the data is processed.</a:t>
            </a:r>
          </a:p>
          <a:p>
            <a:pPr marL="858837" lvl="1" indent="-514350">
              <a:buFont typeface="+mj-lt"/>
              <a:buAutoNum type="arabicPeriod" startAt="5"/>
            </a:pPr>
            <a:r>
              <a:rPr lang="en-US" b="1" u="sng" dirty="0"/>
              <a:t>Integrity and Confidentiality</a:t>
            </a:r>
            <a:r>
              <a:rPr lang="en-US" dirty="0"/>
              <a:t>.  PD must be processed in a manner that ensures security, including protection against unauthorized or unlawful processing and against accidental loss, destruction, or damage.</a:t>
            </a:r>
          </a:p>
          <a:p>
            <a:pPr marL="858837" lvl="1" indent="-514350">
              <a:buFont typeface="+mj-lt"/>
              <a:buAutoNum type="arabicPeriod" startAt="5"/>
            </a:pPr>
            <a:r>
              <a:rPr lang="en-US" b="1" u="sng" dirty="0"/>
              <a:t>Accountability</a:t>
            </a:r>
            <a:r>
              <a:rPr lang="en-US" dirty="0"/>
              <a:t>.  Data controller must be able to demonstrate compliance.</a:t>
            </a:r>
          </a:p>
          <a:p>
            <a:endParaRPr lang="en-US" dirty="0"/>
          </a:p>
        </p:txBody>
      </p:sp>
    </p:spTree>
    <p:extLst>
      <p:ext uri="{BB962C8B-B14F-4D97-AF65-F5344CB8AC3E}">
        <p14:creationId xmlns:p14="http://schemas.microsoft.com/office/powerpoint/2010/main" val="2387851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General Data Protection Regulation (GDPR)</a:t>
            </a:r>
          </a:p>
        </p:txBody>
      </p:sp>
      <p:sp>
        <p:nvSpPr>
          <p:cNvPr id="3" name="Content Placeholder 2"/>
          <p:cNvSpPr>
            <a:spLocks noGrp="1"/>
          </p:cNvSpPr>
          <p:nvPr>
            <p:ph idx="1"/>
          </p:nvPr>
        </p:nvSpPr>
        <p:spPr/>
        <p:txBody>
          <a:bodyPr/>
          <a:lstStyle/>
          <a:p>
            <a:r>
              <a:rPr lang="en-US" dirty="0"/>
              <a:t>GDPR magnifies a pre-existing business tension:</a:t>
            </a:r>
          </a:p>
          <a:p>
            <a:pPr lvl="1"/>
            <a:r>
              <a:rPr lang="en-US" dirty="0"/>
              <a:t>You want to collect information on your guests for a number of reasons:</a:t>
            </a:r>
          </a:p>
          <a:p>
            <a:pPr lvl="2"/>
            <a:r>
              <a:rPr lang="en-US" dirty="0"/>
              <a:t>Marketing and Promotions</a:t>
            </a:r>
          </a:p>
          <a:p>
            <a:pPr lvl="2"/>
            <a:r>
              <a:rPr lang="en-US" dirty="0"/>
              <a:t>Enhancing experience</a:t>
            </a:r>
          </a:p>
          <a:p>
            <a:pPr lvl="2"/>
            <a:r>
              <a:rPr lang="en-US" dirty="0"/>
              <a:t>Intercepting problems (being proactive) to prevent negative reviews</a:t>
            </a:r>
          </a:p>
          <a:p>
            <a:pPr lvl="2"/>
            <a:r>
              <a:rPr lang="en-US" dirty="0"/>
              <a:t>Internal analytics and modeling</a:t>
            </a:r>
          </a:p>
          <a:p>
            <a:pPr lvl="1"/>
            <a:r>
              <a:rPr lang="en-US" dirty="0"/>
              <a:t>But, collecting and utilizing this comes with liability:</a:t>
            </a:r>
          </a:p>
          <a:p>
            <a:pPr lvl="2"/>
            <a:r>
              <a:rPr lang="en-US" dirty="0"/>
              <a:t>Data breach</a:t>
            </a:r>
          </a:p>
          <a:p>
            <a:pPr lvl="2"/>
            <a:r>
              <a:rPr lang="en-US" dirty="0"/>
              <a:t>GDPR</a:t>
            </a:r>
          </a:p>
        </p:txBody>
      </p:sp>
    </p:spTree>
    <p:extLst>
      <p:ext uri="{BB962C8B-B14F-4D97-AF65-F5344CB8AC3E}">
        <p14:creationId xmlns:p14="http://schemas.microsoft.com/office/powerpoint/2010/main" val="1533720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General Data Protection Regulation (GDPR)</a:t>
            </a:r>
          </a:p>
        </p:txBody>
      </p:sp>
      <p:sp>
        <p:nvSpPr>
          <p:cNvPr id="3" name="Content Placeholder 2"/>
          <p:cNvSpPr>
            <a:spLocks noGrp="1"/>
          </p:cNvSpPr>
          <p:nvPr>
            <p:ph idx="1"/>
          </p:nvPr>
        </p:nvSpPr>
        <p:spPr/>
        <p:txBody>
          <a:bodyPr/>
          <a:lstStyle/>
          <a:p>
            <a:r>
              <a:rPr lang="en-US" dirty="0"/>
              <a:t>Because the data is valuable, we cannot throw the baby out with the bathwater.</a:t>
            </a:r>
          </a:p>
          <a:p>
            <a:r>
              <a:rPr lang="en-US" dirty="0"/>
              <a:t>Only options are:</a:t>
            </a:r>
          </a:p>
          <a:p>
            <a:pPr marL="858837" lvl="1" indent="-514350">
              <a:buFont typeface="+mj-lt"/>
              <a:buAutoNum type="arabicPeriod"/>
            </a:pPr>
            <a:r>
              <a:rPr lang="en-US" dirty="0"/>
              <a:t>Segregate data between EU and non-EU subjects and create parallel systems (difficult to do, costly); or</a:t>
            </a:r>
          </a:p>
          <a:p>
            <a:pPr marL="858837" lvl="1" indent="-514350">
              <a:buFont typeface="+mj-lt"/>
              <a:buAutoNum type="arabicPeriod"/>
            </a:pPr>
            <a:r>
              <a:rPr lang="en-US" dirty="0"/>
              <a:t>Refuse all EU customers (bad business and probably illegal); or</a:t>
            </a:r>
          </a:p>
          <a:p>
            <a:pPr marL="858837" lvl="1" indent="-514350">
              <a:buFont typeface="+mj-lt"/>
              <a:buAutoNum type="arabicPeriod"/>
            </a:pPr>
            <a:r>
              <a:rPr lang="en-US" dirty="0"/>
              <a:t>Comply with GDPR.</a:t>
            </a:r>
          </a:p>
        </p:txBody>
      </p:sp>
    </p:spTree>
    <p:extLst>
      <p:ext uri="{BB962C8B-B14F-4D97-AF65-F5344CB8AC3E}">
        <p14:creationId xmlns:p14="http://schemas.microsoft.com/office/powerpoint/2010/main" val="459390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Complying with the GDPR</a:t>
            </a:r>
          </a:p>
        </p:txBody>
      </p:sp>
      <p:sp>
        <p:nvSpPr>
          <p:cNvPr id="3" name="Content Placeholder 2"/>
          <p:cNvSpPr>
            <a:spLocks noGrp="1"/>
          </p:cNvSpPr>
          <p:nvPr>
            <p:ph idx="1"/>
          </p:nvPr>
        </p:nvSpPr>
        <p:spPr/>
        <p:txBody>
          <a:bodyPr/>
          <a:lstStyle/>
          <a:p>
            <a:r>
              <a:rPr lang="en-US" sz="2400" dirty="0"/>
              <a:t>The GDPR defines consent as a </a:t>
            </a:r>
            <a:r>
              <a:rPr lang="en-US" sz="2400" b="1" dirty="0"/>
              <a:t>(1) freely given, (2) specific, (3) informed, and (4) unambiguous</a:t>
            </a:r>
            <a:r>
              <a:rPr lang="en-US" sz="2400" dirty="0"/>
              <a:t> indication of the data subject's wishes by which he or she, by a statement or by a clear affirmative action, signifies agreement to the processing of his or her personal data.</a:t>
            </a:r>
          </a:p>
          <a:p>
            <a:r>
              <a:rPr lang="en-US" sz="2400" dirty="0"/>
              <a:t>A statement can include a written statement (including by electronic means) or an oral statement. </a:t>
            </a:r>
          </a:p>
          <a:p>
            <a:r>
              <a:rPr lang="en-US" sz="2400" dirty="0"/>
              <a:t>Examples of affirmative actions include:</a:t>
            </a:r>
          </a:p>
          <a:p>
            <a:pPr lvl="1"/>
            <a:r>
              <a:rPr lang="en-US" sz="2000" dirty="0"/>
              <a:t>Ticking a box when visiting a website.</a:t>
            </a:r>
          </a:p>
          <a:p>
            <a:pPr lvl="1"/>
            <a:r>
              <a:rPr lang="en-US" sz="2000" dirty="0"/>
              <a:t>Choosing technical settings for an online service.</a:t>
            </a:r>
          </a:p>
          <a:p>
            <a:pPr lvl="1"/>
            <a:r>
              <a:rPr lang="en-US" sz="2000" dirty="0"/>
              <a:t>Any other conduct which clearly indicates in this context the data subject's acceptance of the proposed processing of their personal data. </a:t>
            </a:r>
          </a:p>
        </p:txBody>
      </p:sp>
    </p:spTree>
    <p:extLst>
      <p:ext uri="{BB962C8B-B14F-4D97-AF65-F5344CB8AC3E}">
        <p14:creationId xmlns:p14="http://schemas.microsoft.com/office/powerpoint/2010/main" val="1697826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Complying with the GDPR</a:t>
            </a:r>
          </a:p>
        </p:txBody>
      </p:sp>
      <p:sp>
        <p:nvSpPr>
          <p:cNvPr id="3" name="Content Placeholder 2"/>
          <p:cNvSpPr>
            <a:spLocks noGrp="1"/>
          </p:cNvSpPr>
          <p:nvPr>
            <p:ph idx="1"/>
          </p:nvPr>
        </p:nvSpPr>
        <p:spPr/>
        <p:txBody>
          <a:bodyPr/>
          <a:lstStyle/>
          <a:p>
            <a:r>
              <a:rPr lang="en-US" dirty="0"/>
              <a:t>Silence, pre-ticked boxes or inactivity should not normally constitute consent. When the processing has multiple purposes, consent should be given for all of them.</a:t>
            </a:r>
          </a:p>
          <a:p>
            <a:r>
              <a:rPr lang="en-US" dirty="0"/>
              <a:t>The data controller must be able to demonstrate that "the data subject has consented to processing of his or her personal data."  For consent to be informed, the data subject should be aware of at least the data controller's identity and the intended purposes of the processing.</a:t>
            </a:r>
          </a:p>
        </p:txBody>
      </p:sp>
    </p:spTree>
    <p:extLst>
      <p:ext uri="{BB962C8B-B14F-4D97-AF65-F5344CB8AC3E}">
        <p14:creationId xmlns:p14="http://schemas.microsoft.com/office/powerpoint/2010/main" val="348182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Complying with the GDPR – Some Examples</a:t>
            </a:r>
          </a:p>
        </p:txBody>
      </p:sp>
      <p:sp>
        <p:nvSpPr>
          <p:cNvPr id="3" name="Content Placeholder 2"/>
          <p:cNvSpPr>
            <a:spLocks noGrp="1"/>
          </p:cNvSpPr>
          <p:nvPr>
            <p:ph idx="1"/>
          </p:nvPr>
        </p:nvSpPr>
        <p:spPr/>
        <p:txBody>
          <a:bodyPr/>
          <a:lstStyle/>
          <a:p>
            <a:r>
              <a:rPr lang="en-US" dirty="0"/>
              <a:t>Who here has received one of these emails?</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7304" y="1639765"/>
            <a:ext cx="4865212" cy="46027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967749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Complying with the GDPR – Some Examples</a:t>
            </a:r>
          </a:p>
        </p:txBody>
      </p:sp>
      <p:sp>
        <p:nvSpPr>
          <p:cNvPr id="3" name="Content Placeholder 2"/>
          <p:cNvSpPr>
            <a:spLocks noGrp="1"/>
          </p:cNvSpPr>
          <p:nvPr>
            <p:ph idx="1"/>
          </p:nvPr>
        </p:nvSpPr>
        <p:spPr/>
        <p:txBody>
          <a:bodyPr/>
          <a:lstStyle/>
          <a:p>
            <a:r>
              <a:rPr lang="en-US" dirty="0"/>
              <a:t>Guest registration cards…</a:t>
            </a:r>
          </a:p>
        </p:txBody>
      </p:sp>
      <p:graphicFrame>
        <p:nvGraphicFramePr>
          <p:cNvPr id="4" name="Table 3"/>
          <p:cNvGraphicFramePr>
            <a:graphicFrameLocks noGrp="1"/>
          </p:cNvGraphicFramePr>
          <p:nvPr>
            <p:extLst>
              <p:ext uri="{D42A27DB-BD31-4B8C-83A1-F6EECF244321}">
                <p14:modId xmlns:p14="http://schemas.microsoft.com/office/powerpoint/2010/main" val="1320623445"/>
              </p:ext>
            </p:extLst>
          </p:nvPr>
        </p:nvGraphicFramePr>
        <p:xfrm>
          <a:off x="6213642" y="1248603"/>
          <a:ext cx="3559084" cy="4949774"/>
        </p:xfrm>
        <a:graphic>
          <a:graphicData uri="http://schemas.openxmlformats.org/drawingml/2006/table">
            <a:tbl>
              <a:tblPr firstRow="1" firstCol="1" bandRow="1">
                <a:tableStyleId>{1FECB4D8-DB02-4DC6-A0A2-4F2EBAE1DC90}</a:tableStyleId>
              </a:tblPr>
              <a:tblGrid>
                <a:gridCol w="674956">
                  <a:extLst>
                    <a:ext uri="{9D8B030D-6E8A-4147-A177-3AD203B41FA5}">
                      <a16:colId xmlns:a16="http://schemas.microsoft.com/office/drawing/2014/main" val="20000"/>
                    </a:ext>
                  </a:extLst>
                </a:gridCol>
                <a:gridCol w="423439">
                  <a:extLst>
                    <a:ext uri="{9D8B030D-6E8A-4147-A177-3AD203B41FA5}">
                      <a16:colId xmlns:a16="http://schemas.microsoft.com/office/drawing/2014/main" val="20001"/>
                    </a:ext>
                  </a:extLst>
                </a:gridCol>
                <a:gridCol w="430514">
                  <a:extLst>
                    <a:ext uri="{9D8B030D-6E8A-4147-A177-3AD203B41FA5}">
                      <a16:colId xmlns:a16="http://schemas.microsoft.com/office/drawing/2014/main" val="20002"/>
                    </a:ext>
                  </a:extLst>
                </a:gridCol>
                <a:gridCol w="723774">
                  <a:extLst>
                    <a:ext uri="{9D8B030D-6E8A-4147-A177-3AD203B41FA5}">
                      <a16:colId xmlns:a16="http://schemas.microsoft.com/office/drawing/2014/main" val="20003"/>
                    </a:ext>
                  </a:extLst>
                </a:gridCol>
                <a:gridCol w="435467">
                  <a:extLst>
                    <a:ext uri="{9D8B030D-6E8A-4147-A177-3AD203B41FA5}">
                      <a16:colId xmlns:a16="http://schemas.microsoft.com/office/drawing/2014/main" val="20004"/>
                    </a:ext>
                  </a:extLst>
                </a:gridCol>
                <a:gridCol w="435467">
                  <a:extLst>
                    <a:ext uri="{9D8B030D-6E8A-4147-A177-3AD203B41FA5}">
                      <a16:colId xmlns:a16="http://schemas.microsoft.com/office/drawing/2014/main" val="20005"/>
                    </a:ext>
                  </a:extLst>
                </a:gridCol>
                <a:gridCol w="435467">
                  <a:extLst>
                    <a:ext uri="{9D8B030D-6E8A-4147-A177-3AD203B41FA5}">
                      <a16:colId xmlns:a16="http://schemas.microsoft.com/office/drawing/2014/main" val="20006"/>
                    </a:ext>
                  </a:extLst>
                </a:gridCol>
              </a:tblGrid>
              <a:tr h="88837">
                <a:tc>
                  <a:txBody>
                    <a:bodyPr/>
                    <a:lstStyle/>
                    <a:p>
                      <a:pPr>
                        <a:lnSpc>
                          <a:spcPct val="107000"/>
                        </a:lnSpc>
                      </a:pPr>
                      <a:endParaRPr lang="en-US" sz="600" dirty="0">
                        <a:effectLst/>
                        <a:latin typeface="Calibri"/>
                      </a:endParaRPr>
                    </a:p>
                  </a:txBody>
                  <a:tcPr marL="38205" marR="38205" marT="0" marB="0" anchor="b"/>
                </a:tc>
                <a:tc>
                  <a:txBody>
                    <a:bodyPr/>
                    <a:lstStyle/>
                    <a:p>
                      <a:pPr>
                        <a:lnSpc>
                          <a:spcPct val="107000"/>
                        </a:lnSpc>
                      </a:pPr>
                      <a:endParaRPr lang="en-US" sz="600">
                        <a:effectLst/>
                        <a:latin typeface="Calibri"/>
                      </a:endParaRPr>
                    </a:p>
                  </a:txBody>
                  <a:tcPr marL="38205" marR="38205" marT="0" marB="0" anchor="b"/>
                </a:tc>
                <a:tc>
                  <a:txBody>
                    <a:bodyPr/>
                    <a:lstStyle/>
                    <a:p>
                      <a:pPr>
                        <a:lnSpc>
                          <a:spcPct val="107000"/>
                        </a:lnSpc>
                      </a:pPr>
                      <a:endParaRPr lang="en-US" sz="600">
                        <a:effectLst/>
                        <a:latin typeface="Calibri"/>
                      </a:endParaRPr>
                    </a:p>
                  </a:txBody>
                  <a:tcPr marL="38205" marR="38205" marT="0" marB="0" anchor="b"/>
                </a:tc>
                <a:tc>
                  <a:txBody>
                    <a:bodyPr/>
                    <a:lstStyle/>
                    <a:p>
                      <a:pPr>
                        <a:lnSpc>
                          <a:spcPct val="107000"/>
                        </a:lnSpc>
                      </a:pPr>
                      <a:endParaRPr lang="en-US" sz="600">
                        <a:effectLst/>
                        <a:latin typeface="Calibri"/>
                      </a:endParaRPr>
                    </a:p>
                  </a:txBody>
                  <a:tcPr marL="38205" marR="38205" marT="0" marB="0" anchor="b"/>
                </a:tc>
                <a:tc>
                  <a:txBody>
                    <a:bodyPr/>
                    <a:lstStyle/>
                    <a:p>
                      <a:pPr>
                        <a:lnSpc>
                          <a:spcPct val="107000"/>
                        </a:lnSpc>
                      </a:pPr>
                      <a:endParaRPr lang="en-US" sz="600">
                        <a:effectLst/>
                        <a:latin typeface="Calibri"/>
                      </a:endParaRPr>
                    </a:p>
                  </a:txBody>
                  <a:tcPr marL="38205" marR="38205" marT="0" marB="0" anchor="b"/>
                </a:tc>
                <a:tc>
                  <a:txBody>
                    <a:bodyPr/>
                    <a:lstStyle/>
                    <a:p>
                      <a:pPr>
                        <a:lnSpc>
                          <a:spcPct val="107000"/>
                        </a:lnSpc>
                      </a:pPr>
                      <a:endParaRPr lang="en-US" sz="600">
                        <a:effectLst/>
                        <a:latin typeface="Calibri"/>
                      </a:endParaRPr>
                    </a:p>
                  </a:txBody>
                  <a:tcPr marL="38205" marR="38205" marT="0" marB="0" anchor="b"/>
                </a:tc>
                <a:tc>
                  <a:txBody>
                    <a:bodyPr/>
                    <a:lstStyle/>
                    <a:p>
                      <a:pPr>
                        <a:lnSpc>
                          <a:spcPct val="107000"/>
                        </a:lnSpc>
                      </a:pPr>
                      <a:endParaRPr lang="en-US" sz="600">
                        <a:effectLst/>
                        <a:latin typeface="Calibri"/>
                      </a:endParaRPr>
                    </a:p>
                  </a:txBody>
                  <a:tcPr marL="38205" marR="38205" marT="0" marB="0" anchor="b"/>
                </a:tc>
                <a:extLst>
                  <a:ext uri="{0D108BD9-81ED-4DB2-BD59-A6C34878D82A}">
                    <a16:rowId xmlns:a16="http://schemas.microsoft.com/office/drawing/2014/main" val="10000"/>
                  </a:ext>
                </a:extLst>
              </a:tr>
              <a:tr h="88837">
                <a:tc gridSpan="3">
                  <a:txBody>
                    <a:bodyPr/>
                    <a:lstStyle/>
                    <a:p>
                      <a:pPr marL="0" marR="0">
                        <a:lnSpc>
                          <a:spcPct val="107000"/>
                        </a:lnSpc>
                        <a:spcBef>
                          <a:spcPts val="0"/>
                        </a:spcBef>
                        <a:spcAft>
                          <a:spcPts val="0"/>
                        </a:spcAft>
                      </a:pPr>
                      <a:r>
                        <a:rPr lang="en-US" sz="600">
                          <a:effectLst/>
                        </a:rPr>
                        <a:t>Name</a:t>
                      </a:r>
                      <a:endParaRPr lang="en-US" sz="600">
                        <a:effectLst/>
                        <a:latin typeface="Calibri"/>
                        <a:ea typeface="PMingLiU"/>
                        <a:cs typeface="Times New Roman"/>
                      </a:endParaRPr>
                    </a:p>
                  </a:txBody>
                  <a:tcPr marL="38205" marR="38205" marT="0" marB="0" anchor="b"/>
                </a:tc>
                <a:tc hMerge="1">
                  <a:txBody>
                    <a:bodyPr/>
                    <a:lstStyle/>
                    <a:p>
                      <a:endParaRPr lang="en-US"/>
                    </a:p>
                  </a:txBody>
                  <a:tcPr/>
                </a:tc>
                <a:tc hMerge="1">
                  <a:txBody>
                    <a:bodyPr/>
                    <a:lstStyle/>
                    <a:p>
                      <a:endParaRPr lang="en-US"/>
                    </a:p>
                  </a:txBody>
                  <a:tcPr/>
                </a:tc>
                <a:tc>
                  <a:txBody>
                    <a:bodyPr/>
                    <a:lstStyle/>
                    <a:p>
                      <a:pPr>
                        <a:lnSpc>
                          <a:spcPct val="107000"/>
                        </a:lnSpc>
                      </a:pPr>
                      <a:endParaRPr lang="en-US" sz="600">
                        <a:effectLst/>
                        <a:latin typeface="Calibri"/>
                      </a:endParaRPr>
                    </a:p>
                  </a:txBody>
                  <a:tcPr marL="38205" marR="38205" marT="0" marB="0" anchor="b"/>
                </a:tc>
                <a:tc gridSpan="3">
                  <a:txBody>
                    <a:bodyPr/>
                    <a:lstStyle/>
                    <a:p>
                      <a:pPr marL="0" marR="0">
                        <a:lnSpc>
                          <a:spcPct val="107000"/>
                        </a:lnSpc>
                        <a:spcBef>
                          <a:spcPts val="0"/>
                        </a:spcBef>
                        <a:spcAft>
                          <a:spcPts val="0"/>
                        </a:spcAft>
                      </a:pPr>
                      <a:r>
                        <a:rPr lang="en-US" sz="600">
                          <a:effectLst/>
                        </a:rPr>
                        <a:t>Room Number</a:t>
                      </a:r>
                      <a:endParaRPr lang="en-US" sz="600">
                        <a:effectLst/>
                        <a:latin typeface="Calibri"/>
                        <a:ea typeface="PMingLiU"/>
                        <a:cs typeface="Times New Roman"/>
                      </a:endParaRPr>
                    </a:p>
                  </a:txBody>
                  <a:tcPr marL="38205" marR="38205" marT="0" marB="0" anchor="b"/>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88837">
                <a:tc gridSpan="3">
                  <a:txBody>
                    <a:bodyPr/>
                    <a:lstStyle/>
                    <a:p>
                      <a:pPr marL="0" marR="0">
                        <a:lnSpc>
                          <a:spcPct val="107000"/>
                        </a:lnSpc>
                        <a:spcBef>
                          <a:spcPts val="0"/>
                        </a:spcBef>
                        <a:spcAft>
                          <a:spcPts val="0"/>
                        </a:spcAft>
                      </a:pPr>
                      <a:r>
                        <a:rPr lang="en-US" sz="600">
                          <a:effectLst/>
                        </a:rPr>
                        <a:t>Company</a:t>
                      </a:r>
                      <a:endParaRPr lang="en-US" sz="600">
                        <a:effectLst/>
                        <a:latin typeface="Calibri"/>
                        <a:ea typeface="PMingLiU"/>
                        <a:cs typeface="Times New Roman"/>
                      </a:endParaRPr>
                    </a:p>
                  </a:txBody>
                  <a:tcPr marL="38205" marR="38205" marT="0" marB="0" anchor="b"/>
                </a:tc>
                <a:tc hMerge="1">
                  <a:txBody>
                    <a:bodyPr/>
                    <a:lstStyle/>
                    <a:p>
                      <a:endParaRPr lang="en-US"/>
                    </a:p>
                  </a:txBody>
                  <a:tcPr/>
                </a:tc>
                <a:tc hMerge="1">
                  <a:txBody>
                    <a:bodyPr/>
                    <a:lstStyle/>
                    <a:p>
                      <a:endParaRPr lang="en-US"/>
                    </a:p>
                  </a:txBody>
                  <a:tcPr/>
                </a:tc>
                <a:tc>
                  <a:txBody>
                    <a:bodyPr/>
                    <a:lstStyle/>
                    <a:p>
                      <a:pPr>
                        <a:lnSpc>
                          <a:spcPct val="107000"/>
                        </a:lnSpc>
                      </a:pPr>
                      <a:endParaRPr lang="en-US" sz="600">
                        <a:effectLst/>
                        <a:latin typeface="Calibri"/>
                      </a:endParaRPr>
                    </a:p>
                  </a:txBody>
                  <a:tcPr marL="38205" marR="38205" marT="0" marB="0" anchor="b"/>
                </a:tc>
                <a:tc gridSpan="3">
                  <a:txBody>
                    <a:bodyPr/>
                    <a:lstStyle/>
                    <a:p>
                      <a:pPr marL="0" marR="0">
                        <a:lnSpc>
                          <a:spcPct val="107000"/>
                        </a:lnSpc>
                        <a:spcBef>
                          <a:spcPts val="0"/>
                        </a:spcBef>
                        <a:spcAft>
                          <a:spcPts val="0"/>
                        </a:spcAft>
                      </a:pPr>
                      <a:r>
                        <a:rPr lang="en-US" sz="600">
                          <a:effectLst/>
                        </a:rPr>
                        <a:t>Room Type</a:t>
                      </a:r>
                      <a:endParaRPr lang="en-US" sz="600">
                        <a:effectLst/>
                        <a:latin typeface="Calibri"/>
                        <a:ea typeface="PMingLiU"/>
                        <a:cs typeface="Times New Roman"/>
                      </a:endParaRPr>
                    </a:p>
                  </a:txBody>
                  <a:tcPr marL="38205" marR="38205" marT="0" marB="0" anchor="b"/>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2"/>
                  </a:ext>
                </a:extLst>
              </a:tr>
              <a:tr h="88837">
                <a:tc gridSpan="3">
                  <a:txBody>
                    <a:bodyPr/>
                    <a:lstStyle/>
                    <a:p>
                      <a:pPr marL="0" marR="0">
                        <a:lnSpc>
                          <a:spcPct val="107000"/>
                        </a:lnSpc>
                        <a:spcBef>
                          <a:spcPts val="0"/>
                        </a:spcBef>
                        <a:spcAft>
                          <a:spcPts val="0"/>
                        </a:spcAft>
                      </a:pPr>
                      <a:r>
                        <a:rPr lang="en-US" sz="600">
                          <a:effectLst/>
                        </a:rPr>
                        <a:t>Address</a:t>
                      </a:r>
                      <a:endParaRPr lang="en-US" sz="600">
                        <a:effectLst/>
                        <a:latin typeface="Calibri"/>
                        <a:ea typeface="PMingLiU"/>
                        <a:cs typeface="Times New Roman"/>
                      </a:endParaRPr>
                    </a:p>
                  </a:txBody>
                  <a:tcPr marL="38205" marR="38205" marT="0" marB="0" anchor="b"/>
                </a:tc>
                <a:tc hMerge="1">
                  <a:txBody>
                    <a:bodyPr/>
                    <a:lstStyle/>
                    <a:p>
                      <a:endParaRPr lang="en-US"/>
                    </a:p>
                  </a:txBody>
                  <a:tcPr/>
                </a:tc>
                <a:tc hMerge="1">
                  <a:txBody>
                    <a:bodyPr/>
                    <a:lstStyle/>
                    <a:p>
                      <a:endParaRPr lang="en-US"/>
                    </a:p>
                  </a:txBody>
                  <a:tcPr/>
                </a:tc>
                <a:tc>
                  <a:txBody>
                    <a:bodyPr/>
                    <a:lstStyle/>
                    <a:p>
                      <a:pPr>
                        <a:lnSpc>
                          <a:spcPct val="107000"/>
                        </a:lnSpc>
                      </a:pPr>
                      <a:endParaRPr lang="en-US" sz="600">
                        <a:effectLst/>
                        <a:latin typeface="Calibri"/>
                      </a:endParaRPr>
                    </a:p>
                  </a:txBody>
                  <a:tcPr marL="38205" marR="38205" marT="0" marB="0" anchor="b"/>
                </a:tc>
                <a:tc gridSpan="3">
                  <a:txBody>
                    <a:bodyPr/>
                    <a:lstStyle/>
                    <a:p>
                      <a:pPr marL="0" marR="0">
                        <a:lnSpc>
                          <a:spcPct val="107000"/>
                        </a:lnSpc>
                        <a:spcBef>
                          <a:spcPts val="0"/>
                        </a:spcBef>
                        <a:spcAft>
                          <a:spcPts val="0"/>
                        </a:spcAft>
                      </a:pPr>
                      <a:r>
                        <a:rPr lang="en-US" sz="600">
                          <a:effectLst/>
                        </a:rPr>
                        <a:t>Arrival Date</a:t>
                      </a:r>
                      <a:endParaRPr lang="en-US" sz="600">
                        <a:effectLst/>
                        <a:latin typeface="Calibri"/>
                        <a:ea typeface="PMingLiU"/>
                        <a:cs typeface="Times New Roman"/>
                      </a:endParaRPr>
                    </a:p>
                  </a:txBody>
                  <a:tcPr marL="38205" marR="38205" marT="0" marB="0" anchor="b"/>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3"/>
                  </a:ext>
                </a:extLst>
              </a:tr>
              <a:tr h="88837">
                <a:tc gridSpan="3">
                  <a:txBody>
                    <a:bodyPr/>
                    <a:lstStyle/>
                    <a:p>
                      <a:pPr marL="0" marR="0" algn="ctr">
                        <a:lnSpc>
                          <a:spcPct val="107000"/>
                        </a:lnSpc>
                        <a:spcBef>
                          <a:spcPts val="0"/>
                        </a:spcBef>
                        <a:spcAft>
                          <a:spcPts val="0"/>
                        </a:spcAft>
                      </a:pPr>
                      <a:r>
                        <a:rPr lang="en-US" sz="600">
                          <a:effectLst/>
                        </a:rPr>
                        <a:t> </a:t>
                      </a:r>
                      <a:endParaRPr lang="en-US" sz="600">
                        <a:effectLst/>
                        <a:latin typeface="Calibri"/>
                        <a:ea typeface="PMingLiU"/>
                        <a:cs typeface="Times New Roman"/>
                      </a:endParaRPr>
                    </a:p>
                  </a:txBody>
                  <a:tcPr marL="38205" marR="38205" marT="0" marB="0" anchor="b"/>
                </a:tc>
                <a:tc hMerge="1">
                  <a:txBody>
                    <a:bodyPr/>
                    <a:lstStyle/>
                    <a:p>
                      <a:endParaRPr lang="en-US"/>
                    </a:p>
                  </a:txBody>
                  <a:tcPr/>
                </a:tc>
                <a:tc hMerge="1">
                  <a:txBody>
                    <a:bodyPr/>
                    <a:lstStyle/>
                    <a:p>
                      <a:endParaRPr lang="en-US"/>
                    </a:p>
                  </a:txBody>
                  <a:tcPr/>
                </a:tc>
                <a:tc>
                  <a:txBody>
                    <a:bodyPr/>
                    <a:lstStyle/>
                    <a:p>
                      <a:pPr>
                        <a:lnSpc>
                          <a:spcPct val="107000"/>
                        </a:lnSpc>
                      </a:pPr>
                      <a:endParaRPr lang="en-US" sz="600">
                        <a:effectLst/>
                        <a:latin typeface="Calibri"/>
                      </a:endParaRPr>
                    </a:p>
                  </a:txBody>
                  <a:tcPr marL="38205" marR="38205" marT="0" marB="0" anchor="b"/>
                </a:tc>
                <a:tc gridSpan="3">
                  <a:txBody>
                    <a:bodyPr/>
                    <a:lstStyle/>
                    <a:p>
                      <a:pPr marL="0" marR="0">
                        <a:lnSpc>
                          <a:spcPct val="107000"/>
                        </a:lnSpc>
                        <a:spcBef>
                          <a:spcPts val="0"/>
                        </a:spcBef>
                        <a:spcAft>
                          <a:spcPts val="0"/>
                        </a:spcAft>
                      </a:pPr>
                      <a:r>
                        <a:rPr lang="en-US" sz="600">
                          <a:effectLst/>
                        </a:rPr>
                        <a:t>Departure Date</a:t>
                      </a:r>
                      <a:endParaRPr lang="en-US" sz="600">
                        <a:effectLst/>
                        <a:latin typeface="Calibri"/>
                        <a:ea typeface="PMingLiU"/>
                        <a:cs typeface="Times New Roman"/>
                      </a:endParaRPr>
                    </a:p>
                  </a:txBody>
                  <a:tcPr marL="38205" marR="38205" marT="0" marB="0" anchor="b"/>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4"/>
                  </a:ext>
                </a:extLst>
              </a:tr>
              <a:tr h="88837">
                <a:tc gridSpan="3">
                  <a:txBody>
                    <a:bodyPr/>
                    <a:lstStyle/>
                    <a:p>
                      <a:pPr marL="0" marR="0" algn="ctr">
                        <a:lnSpc>
                          <a:spcPct val="107000"/>
                        </a:lnSpc>
                        <a:spcBef>
                          <a:spcPts val="0"/>
                        </a:spcBef>
                        <a:spcAft>
                          <a:spcPts val="0"/>
                        </a:spcAft>
                      </a:pPr>
                      <a:r>
                        <a:rPr lang="en-US" sz="600">
                          <a:effectLst/>
                        </a:rPr>
                        <a:t> </a:t>
                      </a:r>
                      <a:endParaRPr lang="en-US" sz="600">
                        <a:effectLst/>
                        <a:latin typeface="Calibri"/>
                        <a:ea typeface="PMingLiU"/>
                        <a:cs typeface="Times New Roman"/>
                      </a:endParaRPr>
                    </a:p>
                  </a:txBody>
                  <a:tcPr marL="38205" marR="38205" marT="0" marB="0" anchor="b"/>
                </a:tc>
                <a:tc hMerge="1">
                  <a:txBody>
                    <a:bodyPr/>
                    <a:lstStyle/>
                    <a:p>
                      <a:endParaRPr lang="en-US"/>
                    </a:p>
                  </a:txBody>
                  <a:tcPr/>
                </a:tc>
                <a:tc hMerge="1">
                  <a:txBody>
                    <a:bodyPr/>
                    <a:lstStyle/>
                    <a:p>
                      <a:endParaRPr lang="en-US"/>
                    </a:p>
                  </a:txBody>
                  <a:tcPr/>
                </a:tc>
                <a:tc>
                  <a:txBody>
                    <a:bodyPr/>
                    <a:lstStyle/>
                    <a:p>
                      <a:pPr>
                        <a:lnSpc>
                          <a:spcPct val="107000"/>
                        </a:lnSpc>
                      </a:pPr>
                      <a:endParaRPr lang="en-US" sz="600">
                        <a:effectLst/>
                        <a:latin typeface="Calibri"/>
                      </a:endParaRPr>
                    </a:p>
                  </a:txBody>
                  <a:tcPr marL="38205" marR="38205" marT="0" marB="0" anchor="b"/>
                </a:tc>
                <a:tc gridSpan="3">
                  <a:txBody>
                    <a:bodyPr/>
                    <a:lstStyle/>
                    <a:p>
                      <a:pPr marL="0" marR="0">
                        <a:lnSpc>
                          <a:spcPct val="107000"/>
                        </a:lnSpc>
                        <a:spcBef>
                          <a:spcPts val="0"/>
                        </a:spcBef>
                        <a:spcAft>
                          <a:spcPts val="0"/>
                        </a:spcAft>
                      </a:pPr>
                      <a:r>
                        <a:rPr lang="en-US" sz="600">
                          <a:effectLst/>
                        </a:rPr>
                        <a:t>Total Nights</a:t>
                      </a:r>
                      <a:endParaRPr lang="en-US" sz="600">
                        <a:effectLst/>
                        <a:latin typeface="Calibri"/>
                        <a:ea typeface="PMingLiU"/>
                        <a:cs typeface="Times New Roman"/>
                      </a:endParaRPr>
                    </a:p>
                  </a:txBody>
                  <a:tcPr marL="38205" marR="38205" marT="0" marB="0" anchor="b"/>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5"/>
                  </a:ext>
                </a:extLst>
              </a:tr>
              <a:tr h="177674">
                <a:tc>
                  <a:txBody>
                    <a:bodyPr/>
                    <a:lstStyle/>
                    <a:p>
                      <a:pPr marL="0" marR="0">
                        <a:lnSpc>
                          <a:spcPct val="107000"/>
                        </a:lnSpc>
                        <a:spcBef>
                          <a:spcPts val="0"/>
                        </a:spcBef>
                        <a:spcAft>
                          <a:spcPts val="0"/>
                        </a:spcAft>
                      </a:pPr>
                      <a:r>
                        <a:rPr lang="en-US" sz="600">
                          <a:effectLst/>
                        </a:rPr>
                        <a:t>City</a:t>
                      </a:r>
                      <a:endParaRPr lang="en-US" sz="600">
                        <a:effectLst/>
                        <a:latin typeface="Calibri"/>
                        <a:ea typeface="PMingLiU"/>
                        <a:cs typeface="Times New Roman"/>
                      </a:endParaRPr>
                    </a:p>
                  </a:txBody>
                  <a:tcPr marL="38205" marR="38205" marT="0" marB="0" anchor="b"/>
                </a:tc>
                <a:tc>
                  <a:txBody>
                    <a:bodyPr/>
                    <a:lstStyle/>
                    <a:p>
                      <a:pPr marL="0" marR="0">
                        <a:lnSpc>
                          <a:spcPct val="107000"/>
                        </a:lnSpc>
                        <a:spcBef>
                          <a:spcPts val="0"/>
                        </a:spcBef>
                        <a:spcAft>
                          <a:spcPts val="0"/>
                        </a:spcAft>
                      </a:pPr>
                      <a:r>
                        <a:rPr lang="en-US" sz="600">
                          <a:effectLst/>
                        </a:rPr>
                        <a:t> </a:t>
                      </a:r>
                      <a:endParaRPr lang="en-US" sz="600">
                        <a:effectLst/>
                        <a:latin typeface="Calibri"/>
                        <a:ea typeface="PMingLiU"/>
                        <a:cs typeface="Times New Roman"/>
                      </a:endParaRPr>
                    </a:p>
                  </a:txBody>
                  <a:tcPr marL="38205" marR="38205" marT="0" marB="0" anchor="b"/>
                </a:tc>
                <a:tc>
                  <a:txBody>
                    <a:bodyPr/>
                    <a:lstStyle/>
                    <a:p>
                      <a:pPr marL="0" marR="0">
                        <a:lnSpc>
                          <a:spcPct val="107000"/>
                        </a:lnSpc>
                        <a:spcBef>
                          <a:spcPts val="0"/>
                        </a:spcBef>
                        <a:spcAft>
                          <a:spcPts val="0"/>
                        </a:spcAft>
                      </a:pPr>
                      <a:r>
                        <a:rPr lang="en-US" sz="600">
                          <a:effectLst/>
                        </a:rPr>
                        <a:t>Postal Code</a:t>
                      </a:r>
                      <a:endParaRPr lang="en-US" sz="600">
                        <a:effectLst/>
                        <a:latin typeface="Calibri"/>
                        <a:ea typeface="PMingLiU"/>
                        <a:cs typeface="Times New Roman"/>
                      </a:endParaRPr>
                    </a:p>
                  </a:txBody>
                  <a:tcPr marL="38205" marR="38205" marT="0" marB="0" anchor="b"/>
                </a:tc>
                <a:tc>
                  <a:txBody>
                    <a:bodyPr/>
                    <a:lstStyle/>
                    <a:p>
                      <a:pPr>
                        <a:lnSpc>
                          <a:spcPct val="107000"/>
                        </a:lnSpc>
                      </a:pPr>
                      <a:endParaRPr lang="en-US" sz="600">
                        <a:effectLst/>
                        <a:latin typeface="Calibri"/>
                      </a:endParaRPr>
                    </a:p>
                  </a:txBody>
                  <a:tcPr marL="38205" marR="38205" marT="0" marB="0" anchor="b"/>
                </a:tc>
                <a:tc gridSpan="3">
                  <a:txBody>
                    <a:bodyPr/>
                    <a:lstStyle/>
                    <a:p>
                      <a:pPr marL="0" marR="0">
                        <a:lnSpc>
                          <a:spcPct val="107000"/>
                        </a:lnSpc>
                        <a:spcBef>
                          <a:spcPts val="0"/>
                        </a:spcBef>
                        <a:spcAft>
                          <a:spcPts val="0"/>
                        </a:spcAft>
                      </a:pPr>
                      <a:r>
                        <a:rPr lang="en-US" sz="600">
                          <a:effectLst/>
                        </a:rPr>
                        <a:t>Adults</a:t>
                      </a:r>
                      <a:endParaRPr lang="en-US" sz="600">
                        <a:effectLst/>
                        <a:latin typeface="Calibri"/>
                        <a:ea typeface="PMingLiU"/>
                        <a:cs typeface="Times New Roman"/>
                      </a:endParaRPr>
                    </a:p>
                  </a:txBody>
                  <a:tcPr marL="38205" marR="38205" marT="0" marB="0" anchor="b"/>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6"/>
                  </a:ext>
                </a:extLst>
              </a:tr>
              <a:tr h="88837">
                <a:tc gridSpan="2">
                  <a:txBody>
                    <a:bodyPr/>
                    <a:lstStyle/>
                    <a:p>
                      <a:pPr marL="0" marR="0">
                        <a:lnSpc>
                          <a:spcPct val="107000"/>
                        </a:lnSpc>
                        <a:spcBef>
                          <a:spcPts val="0"/>
                        </a:spcBef>
                        <a:spcAft>
                          <a:spcPts val="0"/>
                        </a:spcAft>
                      </a:pPr>
                      <a:r>
                        <a:rPr lang="en-US" sz="600">
                          <a:effectLst/>
                        </a:rPr>
                        <a:t>State (Prov.)</a:t>
                      </a:r>
                      <a:endParaRPr lang="en-US" sz="600">
                        <a:effectLst/>
                        <a:latin typeface="Calibri"/>
                        <a:ea typeface="PMingLiU"/>
                        <a:cs typeface="Times New Roman"/>
                      </a:endParaRPr>
                    </a:p>
                  </a:txBody>
                  <a:tcPr marL="38205" marR="38205" marT="0" marB="0" anchor="b"/>
                </a:tc>
                <a:tc hMerge="1">
                  <a:txBody>
                    <a:bodyPr/>
                    <a:lstStyle/>
                    <a:p>
                      <a:endParaRPr lang="en-US"/>
                    </a:p>
                  </a:txBody>
                  <a:tcPr/>
                </a:tc>
                <a:tc>
                  <a:txBody>
                    <a:bodyPr/>
                    <a:lstStyle/>
                    <a:p>
                      <a:pPr marL="0" marR="0">
                        <a:lnSpc>
                          <a:spcPct val="107000"/>
                        </a:lnSpc>
                        <a:spcBef>
                          <a:spcPts val="0"/>
                        </a:spcBef>
                        <a:spcAft>
                          <a:spcPts val="0"/>
                        </a:spcAft>
                      </a:pPr>
                      <a:r>
                        <a:rPr lang="en-US" sz="600">
                          <a:effectLst/>
                        </a:rPr>
                        <a:t> </a:t>
                      </a:r>
                      <a:endParaRPr lang="en-US" sz="600">
                        <a:effectLst/>
                        <a:latin typeface="Calibri"/>
                        <a:ea typeface="PMingLiU"/>
                        <a:cs typeface="Times New Roman"/>
                      </a:endParaRPr>
                    </a:p>
                  </a:txBody>
                  <a:tcPr marL="38205" marR="38205" marT="0" marB="0" anchor="b"/>
                </a:tc>
                <a:tc>
                  <a:txBody>
                    <a:bodyPr/>
                    <a:lstStyle/>
                    <a:p>
                      <a:pPr>
                        <a:lnSpc>
                          <a:spcPct val="107000"/>
                        </a:lnSpc>
                      </a:pPr>
                      <a:endParaRPr lang="en-US" sz="600">
                        <a:effectLst/>
                        <a:latin typeface="Calibri"/>
                      </a:endParaRPr>
                    </a:p>
                  </a:txBody>
                  <a:tcPr marL="38205" marR="38205" marT="0" marB="0" anchor="b"/>
                </a:tc>
                <a:tc gridSpan="3">
                  <a:txBody>
                    <a:bodyPr/>
                    <a:lstStyle/>
                    <a:p>
                      <a:pPr marL="0" marR="0">
                        <a:lnSpc>
                          <a:spcPct val="107000"/>
                        </a:lnSpc>
                        <a:spcBef>
                          <a:spcPts val="0"/>
                        </a:spcBef>
                        <a:spcAft>
                          <a:spcPts val="0"/>
                        </a:spcAft>
                      </a:pPr>
                      <a:r>
                        <a:rPr lang="en-US" sz="600">
                          <a:effectLst/>
                        </a:rPr>
                        <a:t>Children</a:t>
                      </a:r>
                      <a:endParaRPr lang="en-US" sz="600">
                        <a:effectLst/>
                        <a:latin typeface="Calibri"/>
                        <a:ea typeface="PMingLiU"/>
                        <a:cs typeface="Times New Roman"/>
                      </a:endParaRPr>
                    </a:p>
                  </a:txBody>
                  <a:tcPr marL="38205" marR="38205" marT="0" marB="0" anchor="b"/>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r h="88837">
                <a:tc gridSpan="3">
                  <a:txBody>
                    <a:bodyPr/>
                    <a:lstStyle/>
                    <a:p>
                      <a:pPr marL="0" marR="0">
                        <a:lnSpc>
                          <a:spcPct val="107000"/>
                        </a:lnSpc>
                        <a:spcBef>
                          <a:spcPts val="0"/>
                        </a:spcBef>
                        <a:spcAft>
                          <a:spcPts val="0"/>
                        </a:spcAft>
                      </a:pPr>
                      <a:r>
                        <a:rPr lang="en-US" sz="600">
                          <a:effectLst/>
                        </a:rPr>
                        <a:t>E-mail</a:t>
                      </a:r>
                      <a:endParaRPr lang="en-US" sz="600">
                        <a:effectLst/>
                        <a:latin typeface="Calibri"/>
                        <a:ea typeface="PMingLiU"/>
                        <a:cs typeface="Times New Roman"/>
                      </a:endParaRPr>
                    </a:p>
                  </a:txBody>
                  <a:tcPr marL="38205" marR="38205" marT="0" marB="0" anchor="b"/>
                </a:tc>
                <a:tc hMerge="1">
                  <a:txBody>
                    <a:bodyPr/>
                    <a:lstStyle/>
                    <a:p>
                      <a:endParaRPr lang="en-US"/>
                    </a:p>
                  </a:txBody>
                  <a:tcPr/>
                </a:tc>
                <a:tc hMerge="1">
                  <a:txBody>
                    <a:bodyPr/>
                    <a:lstStyle/>
                    <a:p>
                      <a:endParaRPr lang="en-US"/>
                    </a:p>
                  </a:txBody>
                  <a:tcPr/>
                </a:tc>
                <a:tc>
                  <a:txBody>
                    <a:bodyPr/>
                    <a:lstStyle/>
                    <a:p>
                      <a:pPr>
                        <a:lnSpc>
                          <a:spcPct val="107000"/>
                        </a:lnSpc>
                      </a:pPr>
                      <a:endParaRPr lang="en-US" sz="600">
                        <a:effectLst/>
                        <a:latin typeface="Calibri"/>
                      </a:endParaRPr>
                    </a:p>
                  </a:txBody>
                  <a:tcPr marL="38205" marR="38205" marT="0" marB="0" anchor="b"/>
                </a:tc>
                <a:tc gridSpan="3">
                  <a:txBody>
                    <a:bodyPr/>
                    <a:lstStyle/>
                    <a:p>
                      <a:pPr marL="0" marR="0">
                        <a:lnSpc>
                          <a:spcPct val="107000"/>
                        </a:lnSpc>
                        <a:spcBef>
                          <a:spcPts val="0"/>
                        </a:spcBef>
                        <a:spcAft>
                          <a:spcPts val="0"/>
                        </a:spcAft>
                      </a:pPr>
                      <a:r>
                        <a:rPr lang="en-US" sz="600">
                          <a:effectLst/>
                        </a:rPr>
                        <a:t>Source</a:t>
                      </a:r>
                      <a:endParaRPr lang="en-US" sz="600">
                        <a:effectLst/>
                        <a:latin typeface="Calibri"/>
                        <a:ea typeface="PMingLiU"/>
                        <a:cs typeface="Times New Roman"/>
                      </a:endParaRPr>
                    </a:p>
                  </a:txBody>
                  <a:tcPr marL="38205" marR="38205" marT="0" marB="0" anchor="b"/>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8"/>
                  </a:ext>
                </a:extLst>
              </a:tr>
              <a:tr h="88837">
                <a:tc gridSpan="3">
                  <a:txBody>
                    <a:bodyPr/>
                    <a:lstStyle/>
                    <a:p>
                      <a:pPr marL="0" marR="0">
                        <a:lnSpc>
                          <a:spcPct val="107000"/>
                        </a:lnSpc>
                        <a:spcBef>
                          <a:spcPts val="0"/>
                        </a:spcBef>
                        <a:spcAft>
                          <a:spcPts val="0"/>
                        </a:spcAft>
                      </a:pPr>
                      <a:r>
                        <a:rPr lang="en-US" sz="600">
                          <a:effectLst/>
                        </a:rPr>
                        <a:t>Telephone</a:t>
                      </a:r>
                      <a:endParaRPr lang="en-US" sz="600">
                        <a:effectLst/>
                        <a:latin typeface="Calibri"/>
                        <a:ea typeface="PMingLiU"/>
                        <a:cs typeface="Times New Roman"/>
                      </a:endParaRPr>
                    </a:p>
                  </a:txBody>
                  <a:tcPr marL="38205" marR="38205" marT="0" marB="0" anchor="b"/>
                </a:tc>
                <a:tc hMerge="1">
                  <a:txBody>
                    <a:bodyPr/>
                    <a:lstStyle/>
                    <a:p>
                      <a:endParaRPr lang="en-US"/>
                    </a:p>
                  </a:txBody>
                  <a:tcPr/>
                </a:tc>
                <a:tc hMerge="1">
                  <a:txBody>
                    <a:bodyPr/>
                    <a:lstStyle/>
                    <a:p>
                      <a:endParaRPr lang="en-US"/>
                    </a:p>
                  </a:txBody>
                  <a:tcPr/>
                </a:tc>
                <a:tc>
                  <a:txBody>
                    <a:bodyPr/>
                    <a:lstStyle/>
                    <a:p>
                      <a:pPr>
                        <a:lnSpc>
                          <a:spcPct val="107000"/>
                        </a:lnSpc>
                      </a:pPr>
                      <a:endParaRPr lang="en-US" sz="600">
                        <a:effectLst/>
                        <a:latin typeface="Calibri"/>
                      </a:endParaRPr>
                    </a:p>
                  </a:txBody>
                  <a:tcPr marL="38205" marR="38205" marT="0" marB="0" anchor="b"/>
                </a:tc>
                <a:tc gridSpan="3">
                  <a:txBody>
                    <a:bodyPr/>
                    <a:lstStyle/>
                    <a:p>
                      <a:pPr marL="0" marR="0">
                        <a:lnSpc>
                          <a:spcPct val="107000"/>
                        </a:lnSpc>
                        <a:spcBef>
                          <a:spcPts val="0"/>
                        </a:spcBef>
                        <a:spcAft>
                          <a:spcPts val="0"/>
                        </a:spcAft>
                      </a:pPr>
                      <a:r>
                        <a:rPr lang="en-US" sz="600">
                          <a:effectLst/>
                        </a:rPr>
                        <a:t>Deposit</a:t>
                      </a:r>
                      <a:endParaRPr lang="en-US" sz="600">
                        <a:effectLst/>
                        <a:latin typeface="Calibri"/>
                        <a:ea typeface="PMingLiU"/>
                        <a:cs typeface="Times New Roman"/>
                      </a:endParaRPr>
                    </a:p>
                  </a:txBody>
                  <a:tcPr marL="38205" marR="38205" marT="0" marB="0" anchor="b"/>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9"/>
                  </a:ext>
                </a:extLst>
              </a:tr>
              <a:tr h="88837">
                <a:tc gridSpan="3">
                  <a:txBody>
                    <a:bodyPr/>
                    <a:lstStyle/>
                    <a:p>
                      <a:pPr marL="0" marR="0">
                        <a:lnSpc>
                          <a:spcPct val="107000"/>
                        </a:lnSpc>
                        <a:spcBef>
                          <a:spcPts val="0"/>
                        </a:spcBef>
                        <a:spcAft>
                          <a:spcPts val="0"/>
                        </a:spcAft>
                      </a:pPr>
                      <a:r>
                        <a:rPr lang="en-US" sz="600">
                          <a:effectLst/>
                        </a:rPr>
                        <a:t>Confirmation Number</a:t>
                      </a:r>
                      <a:endParaRPr lang="en-US" sz="600">
                        <a:effectLst/>
                        <a:latin typeface="Calibri"/>
                        <a:ea typeface="PMingLiU"/>
                        <a:cs typeface="Times New Roman"/>
                      </a:endParaRPr>
                    </a:p>
                  </a:txBody>
                  <a:tcPr marL="38205" marR="38205" marT="0" marB="0" anchor="b"/>
                </a:tc>
                <a:tc hMerge="1">
                  <a:txBody>
                    <a:bodyPr/>
                    <a:lstStyle/>
                    <a:p>
                      <a:endParaRPr lang="en-US"/>
                    </a:p>
                  </a:txBody>
                  <a:tcPr/>
                </a:tc>
                <a:tc hMerge="1">
                  <a:txBody>
                    <a:bodyPr/>
                    <a:lstStyle/>
                    <a:p>
                      <a:endParaRPr lang="en-US"/>
                    </a:p>
                  </a:txBody>
                  <a:tcPr/>
                </a:tc>
                <a:tc>
                  <a:txBody>
                    <a:bodyPr/>
                    <a:lstStyle/>
                    <a:p>
                      <a:pPr>
                        <a:lnSpc>
                          <a:spcPct val="107000"/>
                        </a:lnSpc>
                      </a:pPr>
                      <a:endParaRPr lang="en-US" sz="600">
                        <a:effectLst/>
                        <a:latin typeface="Calibri"/>
                      </a:endParaRPr>
                    </a:p>
                  </a:txBody>
                  <a:tcPr marL="38205" marR="38205" marT="0" marB="0" anchor="b"/>
                </a:tc>
                <a:tc gridSpan="3">
                  <a:txBody>
                    <a:bodyPr/>
                    <a:lstStyle/>
                    <a:p>
                      <a:pPr marL="0" marR="0">
                        <a:lnSpc>
                          <a:spcPct val="107000"/>
                        </a:lnSpc>
                        <a:spcBef>
                          <a:spcPts val="0"/>
                        </a:spcBef>
                        <a:spcAft>
                          <a:spcPts val="0"/>
                        </a:spcAft>
                      </a:pPr>
                      <a:r>
                        <a:rPr lang="en-US" sz="600">
                          <a:effectLst/>
                        </a:rPr>
                        <a:t>Payment type</a:t>
                      </a:r>
                      <a:endParaRPr lang="en-US" sz="600">
                        <a:effectLst/>
                        <a:latin typeface="Calibri"/>
                        <a:ea typeface="PMingLiU"/>
                        <a:cs typeface="Times New Roman"/>
                      </a:endParaRPr>
                    </a:p>
                  </a:txBody>
                  <a:tcPr marL="38205" marR="38205" marT="0" marB="0" anchor="b"/>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0"/>
                  </a:ext>
                </a:extLst>
              </a:tr>
              <a:tr h="88837">
                <a:tc>
                  <a:txBody>
                    <a:bodyPr/>
                    <a:lstStyle/>
                    <a:p>
                      <a:pPr>
                        <a:lnSpc>
                          <a:spcPct val="107000"/>
                        </a:lnSpc>
                      </a:pPr>
                      <a:endParaRPr lang="en-US" sz="600">
                        <a:effectLst/>
                        <a:latin typeface="Calibri"/>
                      </a:endParaRPr>
                    </a:p>
                  </a:txBody>
                  <a:tcPr marL="38205" marR="38205" marT="0" marB="0" anchor="b"/>
                </a:tc>
                <a:tc>
                  <a:txBody>
                    <a:bodyPr/>
                    <a:lstStyle/>
                    <a:p>
                      <a:pPr>
                        <a:lnSpc>
                          <a:spcPct val="107000"/>
                        </a:lnSpc>
                      </a:pPr>
                      <a:endParaRPr lang="en-US" sz="600">
                        <a:effectLst/>
                        <a:latin typeface="Calibri"/>
                      </a:endParaRPr>
                    </a:p>
                  </a:txBody>
                  <a:tcPr marL="38205" marR="38205" marT="0" marB="0" anchor="b"/>
                </a:tc>
                <a:tc>
                  <a:txBody>
                    <a:bodyPr/>
                    <a:lstStyle/>
                    <a:p>
                      <a:pPr>
                        <a:lnSpc>
                          <a:spcPct val="107000"/>
                        </a:lnSpc>
                      </a:pPr>
                      <a:endParaRPr lang="en-US" sz="600">
                        <a:effectLst/>
                        <a:latin typeface="Calibri"/>
                      </a:endParaRPr>
                    </a:p>
                  </a:txBody>
                  <a:tcPr marL="38205" marR="38205" marT="0" marB="0" anchor="b"/>
                </a:tc>
                <a:tc>
                  <a:txBody>
                    <a:bodyPr/>
                    <a:lstStyle/>
                    <a:p>
                      <a:pPr>
                        <a:lnSpc>
                          <a:spcPct val="107000"/>
                        </a:lnSpc>
                      </a:pPr>
                      <a:endParaRPr lang="en-US" sz="600">
                        <a:effectLst/>
                        <a:latin typeface="Calibri"/>
                      </a:endParaRPr>
                    </a:p>
                  </a:txBody>
                  <a:tcPr marL="38205" marR="38205" marT="0" marB="0" anchor="b"/>
                </a:tc>
                <a:tc>
                  <a:txBody>
                    <a:bodyPr/>
                    <a:lstStyle/>
                    <a:p>
                      <a:pPr>
                        <a:lnSpc>
                          <a:spcPct val="107000"/>
                        </a:lnSpc>
                      </a:pPr>
                      <a:endParaRPr lang="en-US" sz="600">
                        <a:effectLst/>
                        <a:latin typeface="Calibri"/>
                      </a:endParaRPr>
                    </a:p>
                  </a:txBody>
                  <a:tcPr marL="38205" marR="38205" marT="0" marB="0" anchor="b"/>
                </a:tc>
                <a:tc>
                  <a:txBody>
                    <a:bodyPr/>
                    <a:lstStyle/>
                    <a:p>
                      <a:pPr>
                        <a:lnSpc>
                          <a:spcPct val="107000"/>
                        </a:lnSpc>
                      </a:pPr>
                      <a:endParaRPr lang="en-US" sz="600">
                        <a:effectLst/>
                        <a:latin typeface="Calibri"/>
                      </a:endParaRPr>
                    </a:p>
                  </a:txBody>
                  <a:tcPr marL="38205" marR="38205" marT="0" marB="0" anchor="b"/>
                </a:tc>
                <a:tc>
                  <a:txBody>
                    <a:bodyPr/>
                    <a:lstStyle/>
                    <a:p>
                      <a:pPr>
                        <a:lnSpc>
                          <a:spcPct val="107000"/>
                        </a:lnSpc>
                      </a:pPr>
                      <a:endParaRPr lang="en-US" sz="600">
                        <a:effectLst/>
                        <a:latin typeface="Calibri"/>
                      </a:endParaRPr>
                    </a:p>
                  </a:txBody>
                  <a:tcPr marL="38205" marR="38205" marT="0" marB="0" anchor="b"/>
                </a:tc>
                <a:extLst>
                  <a:ext uri="{0D108BD9-81ED-4DB2-BD59-A6C34878D82A}">
                    <a16:rowId xmlns:a16="http://schemas.microsoft.com/office/drawing/2014/main" val="10011"/>
                  </a:ext>
                </a:extLst>
              </a:tr>
              <a:tr h="88837">
                <a:tc gridSpan="3">
                  <a:txBody>
                    <a:bodyPr/>
                    <a:lstStyle/>
                    <a:p>
                      <a:pPr marL="0" marR="0">
                        <a:lnSpc>
                          <a:spcPct val="107000"/>
                        </a:lnSpc>
                        <a:spcBef>
                          <a:spcPts val="0"/>
                        </a:spcBef>
                        <a:spcAft>
                          <a:spcPts val="0"/>
                        </a:spcAft>
                      </a:pPr>
                      <a:r>
                        <a:rPr lang="en-US" sz="600">
                          <a:effectLst/>
                        </a:rPr>
                        <a:t>Daily Rate</a:t>
                      </a:r>
                      <a:endParaRPr lang="en-US" sz="600">
                        <a:effectLst/>
                        <a:latin typeface="Calibri"/>
                        <a:ea typeface="PMingLiU"/>
                        <a:cs typeface="Times New Roman"/>
                      </a:endParaRPr>
                    </a:p>
                  </a:txBody>
                  <a:tcPr marL="38205" marR="38205" marT="0" marB="0" anchor="b"/>
                </a:tc>
                <a:tc hMerge="1">
                  <a:txBody>
                    <a:bodyPr/>
                    <a:lstStyle/>
                    <a:p>
                      <a:endParaRPr lang="en-US"/>
                    </a:p>
                  </a:txBody>
                  <a:tcPr/>
                </a:tc>
                <a:tc hMerge="1">
                  <a:txBody>
                    <a:bodyPr/>
                    <a:lstStyle/>
                    <a:p>
                      <a:endParaRPr lang="en-US"/>
                    </a:p>
                  </a:txBody>
                  <a:tcPr/>
                </a:tc>
                <a:tc>
                  <a:txBody>
                    <a:bodyPr/>
                    <a:lstStyle/>
                    <a:p>
                      <a:pPr>
                        <a:lnSpc>
                          <a:spcPct val="107000"/>
                        </a:lnSpc>
                      </a:pPr>
                      <a:endParaRPr lang="en-US" sz="600">
                        <a:effectLst/>
                        <a:latin typeface="Calibri"/>
                      </a:endParaRPr>
                    </a:p>
                  </a:txBody>
                  <a:tcPr marL="38205" marR="38205" marT="0" marB="0" anchor="b"/>
                </a:tc>
                <a:tc>
                  <a:txBody>
                    <a:bodyPr/>
                    <a:lstStyle/>
                    <a:p>
                      <a:pPr>
                        <a:lnSpc>
                          <a:spcPct val="107000"/>
                        </a:lnSpc>
                      </a:pPr>
                      <a:endParaRPr lang="en-US" sz="600">
                        <a:effectLst/>
                        <a:latin typeface="Calibri"/>
                      </a:endParaRPr>
                    </a:p>
                  </a:txBody>
                  <a:tcPr marL="38205" marR="38205" marT="0" marB="0" anchor="b"/>
                </a:tc>
                <a:tc>
                  <a:txBody>
                    <a:bodyPr/>
                    <a:lstStyle/>
                    <a:p>
                      <a:pPr>
                        <a:lnSpc>
                          <a:spcPct val="107000"/>
                        </a:lnSpc>
                      </a:pPr>
                      <a:endParaRPr lang="en-US" sz="600">
                        <a:effectLst/>
                        <a:latin typeface="Calibri"/>
                      </a:endParaRPr>
                    </a:p>
                  </a:txBody>
                  <a:tcPr marL="38205" marR="38205" marT="0" marB="0" anchor="b"/>
                </a:tc>
                <a:tc>
                  <a:txBody>
                    <a:bodyPr/>
                    <a:lstStyle/>
                    <a:p>
                      <a:pPr>
                        <a:lnSpc>
                          <a:spcPct val="107000"/>
                        </a:lnSpc>
                      </a:pPr>
                      <a:endParaRPr lang="en-US" sz="600">
                        <a:effectLst/>
                        <a:latin typeface="Calibri"/>
                      </a:endParaRPr>
                    </a:p>
                  </a:txBody>
                  <a:tcPr marL="38205" marR="38205" marT="0" marB="0" anchor="b"/>
                </a:tc>
                <a:extLst>
                  <a:ext uri="{0D108BD9-81ED-4DB2-BD59-A6C34878D82A}">
                    <a16:rowId xmlns:a16="http://schemas.microsoft.com/office/drawing/2014/main" val="10012"/>
                  </a:ext>
                </a:extLst>
              </a:tr>
              <a:tr h="88837">
                <a:tc gridSpan="3">
                  <a:txBody>
                    <a:bodyPr/>
                    <a:lstStyle/>
                    <a:p>
                      <a:pPr marL="0" marR="0" algn="ctr">
                        <a:lnSpc>
                          <a:spcPct val="107000"/>
                        </a:lnSpc>
                        <a:spcBef>
                          <a:spcPts val="0"/>
                        </a:spcBef>
                        <a:spcAft>
                          <a:spcPts val="0"/>
                        </a:spcAft>
                      </a:pPr>
                      <a:r>
                        <a:rPr lang="en-US" sz="600">
                          <a:effectLst/>
                        </a:rPr>
                        <a:t> </a:t>
                      </a:r>
                      <a:endParaRPr lang="en-US" sz="600">
                        <a:effectLst/>
                        <a:latin typeface="Calibri"/>
                        <a:ea typeface="PMingLiU"/>
                        <a:cs typeface="Times New Roman"/>
                      </a:endParaRPr>
                    </a:p>
                  </a:txBody>
                  <a:tcPr marL="38205" marR="38205" marT="0" marB="0" anchor="b"/>
                </a:tc>
                <a:tc hMerge="1">
                  <a:txBody>
                    <a:bodyPr/>
                    <a:lstStyle/>
                    <a:p>
                      <a:endParaRPr lang="en-US"/>
                    </a:p>
                  </a:txBody>
                  <a:tcPr/>
                </a:tc>
                <a:tc hMerge="1">
                  <a:txBody>
                    <a:bodyPr/>
                    <a:lstStyle/>
                    <a:p>
                      <a:endParaRPr lang="en-US"/>
                    </a:p>
                  </a:txBody>
                  <a:tcPr/>
                </a:tc>
                <a:tc>
                  <a:txBody>
                    <a:bodyPr/>
                    <a:lstStyle/>
                    <a:p>
                      <a:pPr>
                        <a:lnSpc>
                          <a:spcPct val="107000"/>
                        </a:lnSpc>
                      </a:pPr>
                      <a:endParaRPr lang="en-US" sz="600">
                        <a:effectLst/>
                        <a:latin typeface="Calibri"/>
                      </a:endParaRPr>
                    </a:p>
                  </a:txBody>
                  <a:tcPr marL="38205" marR="38205" marT="0" marB="0" anchor="b"/>
                </a:tc>
                <a:tc>
                  <a:txBody>
                    <a:bodyPr/>
                    <a:lstStyle/>
                    <a:p>
                      <a:pPr>
                        <a:lnSpc>
                          <a:spcPct val="107000"/>
                        </a:lnSpc>
                      </a:pPr>
                      <a:endParaRPr lang="en-US" sz="600">
                        <a:effectLst/>
                        <a:latin typeface="Calibri"/>
                      </a:endParaRPr>
                    </a:p>
                  </a:txBody>
                  <a:tcPr marL="38205" marR="38205" marT="0" marB="0" anchor="b"/>
                </a:tc>
                <a:tc>
                  <a:txBody>
                    <a:bodyPr/>
                    <a:lstStyle/>
                    <a:p>
                      <a:pPr>
                        <a:lnSpc>
                          <a:spcPct val="107000"/>
                        </a:lnSpc>
                      </a:pPr>
                      <a:endParaRPr lang="en-US" sz="600">
                        <a:effectLst/>
                        <a:latin typeface="Calibri"/>
                      </a:endParaRPr>
                    </a:p>
                  </a:txBody>
                  <a:tcPr marL="38205" marR="38205" marT="0" marB="0" anchor="b"/>
                </a:tc>
                <a:tc>
                  <a:txBody>
                    <a:bodyPr/>
                    <a:lstStyle/>
                    <a:p>
                      <a:pPr>
                        <a:lnSpc>
                          <a:spcPct val="107000"/>
                        </a:lnSpc>
                      </a:pPr>
                      <a:endParaRPr lang="en-US" sz="600">
                        <a:effectLst/>
                        <a:latin typeface="Calibri"/>
                      </a:endParaRPr>
                    </a:p>
                  </a:txBody>
                  <a:tcPr marL="38205" marR="38205" marT="0" marB="0" anchor="b"/>
                </a:tc>
                <a:extLst>
                  <a:ext uri="{0D108BD9-81ED-4DB2-BD59-A6C34878D82A}">
                    <a16:rowId xmlns:a16="http://schemas.microsoft.com/office/drawing/2014/main" val="10013"/>
                  </a:ext>
                </a:extLst>
              </a:tr>
              <a:tr h="88837">
                <a:tc gridSpan="3">
                  <a:txBody>
                    <a:bodyPr/>
                    <a:lstStyle/>
                    <a:p>
                      <a:pPr marL="0" marR="0" algn="ctr">
                        <a:lnSpc>
                          <a:spcPct val="107000"/>
                        </a:lnSpc>
                        <a:spcBef>
                          <a:spcPts val="0"/>
                        </a:spcBef>
                        <a:spcAft>
                          <a:spcPts val="0"/>
                        </a:spcAft>
                      </a:pPr>
                      <a:r>
                        <a:rPr lang="en-US" sz="600">
                          <a:effectLst/>
                        </a:rPr>
                        <a:t> </a:t>
                      </a:r>
                      <a:endParaRPr lang="en-US" sz="600">
                        <a:effectLst/>
                        <a:latin typeface="Calibri"/>
                        <a:ea typeface="PMingLiU"/>
                        <a:cs typeface="Times New Roman"/>
                      </a:endParaRPr>
                    </a:p>
                  </a:txBody>
                  <a:tcPr marL="38205" marR="38205" marT="0" marB="0" anchor="b"/>
                </a:tc>
                <a:tc hMerge="1">
                  <a:txBody>
                    <a:bodyPr/>
                    <a:lstStyle/>
                    <a:p>
                      <a:endParaRPr lang="en-US"/>
                    </a:p>
                  </a:txBody>
                  <a:tcPr/>
                </a:tc>
                <a:tc hMerge="1">
                  <a:txBody>
                    <a:bodyPr/>
                    <a:lstStyle/>
                    <a:p>
                      <a:endParaRPr lang="en-US"/>
                    </a:p>
                  </a:txBody>
                  <a:tcPr/>
                </a:tc>
                <a:tc>
                  <a:txBody>
                    <a:bodyPr/>
                    <a:lstStyle/>
                    <a:p>
                      <a:pPr>
                        <a:lnSpc>
                          <a:spcPct val="107000"/>
                        </a:lnSpc>
                      </a:pPr>
                      <a:endParaRPr lang="en-US" sz="600">
                        <a:effectLst/>
                        <a:latin typeface="Calibri"/>
                      </a:endParaRPr>
                    </a:p>
                  </a:txBody>
                  <a:tcPr marL="38205" marR="38205" marT="0" marB="0" anchor="b"/>
                </a:tc>
                <a:tc>
                  <a:txBody>
                    <a:bodyPr/>
                    <a:lstStyle/>
                    <a:p>
                      <a:pPr>
                        <a:lnSpc>
                          <a:spcPct val="107000"/>
                        </a:lnSpc>
                      </a:pPr>
                      <a:endParaRPr lang="en-US" sz="600">
                        <a:effectLst/>
                        <a:latin typeface="Calibri"/>
                      </a:endParaRPr>
                    </a:p>
                  </a:txBody>
                  <a:tcPr marL="38205" marR="38205" marT="0" marB="0" anchor="b"/>
                </a:tc>
                <a:tc>
                  <a:txBody>
                    <a:bodyPr/>
                    <a:lstStyle/>
                    <a:p>
                      <a:pPr>
                        <a:lnSpc>
                          <a:spcPct val="107000"/>
                        </a:lnSpc>
                      </a:pPr>
                      <a:endParaRPr lang="en-US" sz="600">
                        <a:effectLst/>
                        <a:latin typeface="Calibri"/>
                      </a:endParaRPr>
                    </a:p>
                  </a:txBody>
                  <a:tcPr marL="38205" marR="38205" marT="0" marB="0" anchor="b"/>
                </a:tc>
                <a:tc>
                  <a:txBody>
                    <a:bodyPr/>
                    <a:lstStyle/>
                    <a:p>
                      <a:pPr>
                        <a:lnSpc>
                          <a:spcPct val="107000"/>
                        </a:lnSpc>
                      </a:pPr>
                      <a:endParaRPr lang="en-US" sz="600">
                        <a:effectLst/>
                        <a:latin typeface="Calibri"/>
                      </a:endParaRPr>
                    </a:p>
                  </a:txBody>
                  <a:tcPr marL="38205" marR="38205" marT="0" marB="0" anchor="b"/>
                </a:tc>
                <a:extLst>
                  <a:ext uri="{0D108BD9-81ED-4DB2-BD59-A6C34878D82A}">
                    <a16:rowId xmlns:a16="http://schemas.microsoft.com/office/drawing/2014/main" val="10014"/>
                  </a:ext>
                </a:extLst>
              </a:tr>
              <a:tr h="88837">
                <a:tc gridSpan="3">
                  <a:txBody>
                    <a:bodyPr/>
                    <a:lstStyle/>
                    <a:p>
                      <a:pPr marL="0" marR="0">
                        <a:lnSpc>
                          <a:spcPct val="107000"/>
                        </a:lnSpc>
                        <a:spcBef>
                          <a:spcPts val="0"/>
                        </a:spcBef>
                        <a:spcAft>
                          <a:spcPts val="0"/>
                        </a:spcAft>
                      </a:pPr>
                      <a:r>
                        <a:rPr lang="en-US" sz="600">
                          <a:effectLst/>
                        </a:rPr>
                        <a:t>Total Rate</a:t>
                      </a:r>
                      <a:endParaRPr lang="en-US" sz="600">
                        <a:effectLst/>
                        <a:latin typeface="Calibri"/>
                        <a:ea typeface="PMingLiU"/>
                        <a:cs typeface="Times New Roman"/>
                      </a:endParaRPr>
                    </a:p>
                  </a:txBody>
                  <a:tcPr marL="38205" marR="38205" marT="0" marB="0" anchor="b"/>
                </a:tc>
                <a:tc hMerge="1">
                  <a:txBody>
                    <a:bodyPr/>
                    <a:lstStyle/>
                    <a:p>
                      <a:endParaRPr lang="en-US"/>
                    </a:p>
                  </a:txBody>
                  <a:tcPr/>
                </a:tc>
                <a:tc hMerge="1">
                  <a:txBody>
                    <a:bodyPr/>
                    <a:lstStyle/>
                    <a:p>
                      <a:endParaRPr lang="en-US"/>
                    </a:p>
                  </a:txBody>
                  <a:tcPr/>
                </a:tc>
                <a:tc>
                  <a:txBody>
                    <a:bodyPr/>
                    <a:lstStyle/>
                    <a:p>
                      <a:pPr>
                        <a:lnSpc>
                          <a:spcPct val="107000"/>
                        </a:lnSpc>
                      </a:pPr>
                      <a:endParaRPr lang="en-US" sz="600">
                        <a:effectLst/>
                        <a:latin typeface="Calibri"/>
                      </a:endParaRPr>
                    </a:p>
                  </a:txBody>
                  <a:tcPr marL="38205" marR="38205" marT="0" marB="0" anchor="b"/>
                </a:tc>
                <a:tc>
                  <a:txBody>
                    <a:bodyPr/>
                    <a:lstStyle/>
                    <a:p>
                      <a:pPr>
                        <a:lnSpc>
                          <a:spcPct val="107000"/>
                        </a:lnSpc>
                      </a:pPr>
                      <a:endParaRPr lang="en-US" sz="600">
                        <a:effectLst/>
                        <a:latin typeface="Calibri"/>
                      </a:endParaRPr>
                    </a:p>
                  </a:txBody>
                  <a:tcPr marL="38205" marR="38205" marT="0" marB="0" anchor="b"/>
                </a:tc>
                <a:tc>
                  <a:txBody>
                    <a:bodyPr/>
                    <a:lstStyle/>
                    <a:p>
                      <a:pPr>
                        <a:lnSpc>
                          <a:spcPct val="107000"/>
                        </a:lnSpc>
                      </a:pPr>
                      <a:endParaRPr lang="en-US" sz="600">
                        <a:effectLst/>
                        <a:latin typeface="Calibri"/>
                      </a:endParaRPr>
                    </a:p>
                  </a:txBody>
                  <a:tcPr marL="38205" marR="38205" marT="0" marB="0" anchor="b"/>
                </a:tc>
                <a:tc>
                  <a:txBody>
                    <a:bodyPr/>
                    <a:lstStyle/>
                    <a:p>
                      <a:pPr>
                        <a:lnSpc>
                          <a:spcPct val="107000"/>
                        </a:lnSpc>
                      </a:pPr>
                      <a:endParaRPr lang="en-US" sz="600">
                        <a:effectLst/>
                        <a:latin typeface="Calibri"/>
                      </a:endParaRPr>
                    </a:p>
                  </a:txBody>
                  <a:tcPr marL="38205" marR="38205" marT="0" marB="0" anchor="b"/>
                </a:tc>
                <a:extLst>
                  <a:ext uri="{0D108BD9-81ED-4DB2-BD59-A6C34878D82A}">
                    <a16:rowId xmlns:a16="http://schemas.microsoft.com/office/drawing/2014/main" val="10015"/>
                  </a:ext>
                </a:extLst>
              </a:tr>
              <a:tr h="88837">
                <a:tc>
                  <a:txBody>
                    <a:bodyPr/>
                    <a:lstStyle/>
                    <a:p>
                      <a:pPr>
                        <a:lnSpc>
                          <a:spcPct val="107000"/>
                        </a:lnSpc>
                      </a:pPr>
                      <a:endParaRPr lang="en-US" sz="600">
                        <a:effectLst/>
                        <a:latin typeface="Calibri"/>
                      </a:endParaRPr>
                    </a:p>
                  </a:txBody>
                  <a:tcPr marL="38205" marR="38205" marT="0" marB="0" anchor="b"/>
                </a:tc>
                <a:tc>
                  <a:txBody>
                    <a:bodyPr/>
                    <a:lstStyle/>
                    <a:p>
                      <a:pPr>
                        <a:lnSpc>
                          <a:spcPct val="107000"/>
                        </a:lnSpc>
                      </a:pPr>
                      <a:endParaRPr lang="en-US" sz="600">
                        <a:effectLst/>
                        <a:latin typeface="Calibri"/>
                      </a:endParaRPr>
                    </a:p>
                  </a:txBody>
                  <a:tcPr marL="38205" marR="38205" marT="0" marB="0" anchor="b"/>
                </a:tc>
                <a:tc>
                  <a:txBody>
                    <a:bodyPr/>
                    <a:lstStyle/>
                    <a:p>
                      <a:pPr>
                        <a:lnSpc>
                          <a:spcPct val="107000"/>
                        </a:lnSpc>
                      </a:pPr>
                      <a:endParaRPr lang="en-US" sz="600">
                        <a:effectLst/>
                        <a:latin typeface="Calibri"/>
                      </a:endParaRPr>
                    </a:p>
                  </a:txBody>
                  <a:tcPr marL="38205" marR="38205" marT="0" marB="0" anchor="b"/>
                </a:tc>
                <a:tc>
                  <a:txBody>
                    <a:bodyPr/>
                    <a:lstStyle/>
                    <a:p>
                      <a:pPr>
                        <a:lnSpc>
                          <a:spcPct val="107000"/>
                        </a:lnSpc>
                      </a:pPr>
                      <a:endParaRPr lang="en-US" sz="600">
                        <a:effectLst/>
                        <a:latin typeface="Calibri"/>
                      </a:endParaRPr>
                    </a:p>
                  </a:txBody>
                  <a:tcPr marL="38205" marR="38205" marT="0" marB="0" anchor="b"/>
                </a:tc>
                <a:tc>
                  <a:txBody>
                    <a:bodyPr/>
                    <a:lstStyle/>
                    <a:p>
                      <a:pPr>
                        <a:lnSpc>
                          <a:spcPct val="107000"/>
                        </a:lnSpc>
                      </a:pPr>
                      <a:endParaRPr lang="en-US" sz="600">
                        <a:effectLst/>
                        <a:latin typeface="Calibri"/>
                      </a:endParaRPr>
                    </a:p>
                  </a:txBody>
                  <a:tcPr marL="38205" marR="38205" marT="0" marB="0" anchor="b"/>
                </a:tc>
                <a:tc>
                  <a:txBody>
                    <a:bodyPr/>
                    <a:lstStyle/>
                    <a:p>
                      <a:pPr>
                        <a:lnSpc>
                          <a:spcPct val="107000"/>
                        </a:lnSpc>
                      </a:pPr>
                      <a:endParaRPr lang="en-US" sz="600">
                        <a:effectLst/>
                        <a:latin typeface="Calibri"/>
                      </a:endParaRPr>
                    </a:p>
                  </a:txBody>
                  <a:tcPr marL="38205" marR="38205" marT="0" marB="0" anchor="b"/>
                </a:tc>
                <a:tc>
                  <a:txBody>
                    <a:bodyPr/>
                    <a:lstStyle/>
                    <a:p>
                      <a:pPr>
                        <a:lnSpc>
                          <a:spcPct val="107000"/>
                        </a:lnSpc>
                      </a:pPr>
                      <a:endParaRPr lang="en-US" sz="600">
                        <a:effectLst/>
                        <a:latin typeface="Calibri"/>
                      </a:endParaRPr>
                    </a:p>
                  </a:txBody>
                  <a:tcPr marL="38205" marR="38205" marT="0" marB="0" anchor="b"/>
                </a:tc>
                <a:extLst>
                  <a:ext uri="{0D108BD9-81ED-4DB2-BD59-A6C34878D82A}">
                    <a16:rowId xmlns:a16="http://schemas.microsoft.com/office/drawing/2014/main" val="10016"/>
                  </a:ext>
                </a:extLst>
              </a:tr>
              <a:tr h="177674">
                <a:tc>
                  <a:txBody>
                    <a:bodyPr/>
                    <a:lstStyle/>
                    <a:p>
                      <a:pPr marL="0" marR="0">
                        <a:lnSpc>
                          <a:spcPct val="107000"/>
                        </a:lnSpc>
                        <a:spcBef>
                          <a:spcPts val="0"/>
                        </a:spcBef>
                        <a:spcAft>
                          <a:spcPts val="0"/>
                        </a:spcAft>
                      </a:pPr>
                      <a:r>
                        <a:rPr lang="en-US" sz="600">
                          <a:effectLst/>
                        </a:rPr>
                        <a:t>Parking:</a:t>
                      </a:r>
                      <a:endParaRPr lang="en-US" sz="600">
                        <a:effectLst/>
                        <a:latin typeface="Calibri"/>
                        <a:ea typeface="PMingLiU"/>
                        <a:cs typeface="Times New Roman"/>
                      </a:endParaRPr>
                    </a:p>
                  </a:txBody>
                  <a:tcPr marL="38205" marR="38205" marT="0" marB="0" anchor="b"/>
                </a:tc>
                <a:tc>
                  <a:txBody>
                    <a:bodyPr/>
                    <a:lstStyle/>
                    <a:p>
                      <a:pPr marL="0" marR="0">
                        <a:lnSpc>
                          <a:spcPct val="107000"/>
                        </a:lnSpc>
                        <a:spcBef>
                          <a:spcPts val="0"/>
                        </a:spcBef>
                        <a:spcAft>
                          <a:spcPts val="0"/>
                        </a:spcAft>
                      </a:pPr>
                      <a:r>
                        <a:rPr lang="en-US" sz="600">
                          <a:effectLst/>
                        </a:rPr>
                        <a:t>No ______</a:t>
                      </a:r>
                      <a:endParaRPr lang="en-US" sz="600">
                        <a:effectLst/>
                        <a:latin typeface="Calibri"/>
                        <a:ea typeface="PMingLiU"/>
                        <a:cs typeface="Times New Roman"/>
                      </a:endParaRPr>
                    </a:p>
                  </a:txBody>
                  <a:tcPr marL="38205" marR="38205" marT="0" marB="0" anchor="b"/>
                </a:tc>
                <a:tc>
                  <a:txBody>
                    <a:bodyPr/>
                    <a:lstStyle/>
                    <a:p>
                      <a:pPr marL="0" marR="0">
                        <a:lnSpc>
                          <a:spcPct val="107000"/>
                        </a:lnSpc>
                        <a:spcBef>
                          <a:spcPts val="0"/>
                        </a:spcBef>
                        <a:spcAft>
                          <a:spcPts val="0"/>
                        </a:spcAft>
                      </a:pPr>
                      <a:r>
                        <a:rPr lang="en-US" sz="600" dirty="0">
                          <a:effectLst/>
                        </a:rPr>
                        <a:t>Yes ______</a:t>
                      </a:r>
                      <a:endParaRPr lang="en-US" sz="600" dirty="0">
                        <a:effectLst/>
                        <a:latin typeface="Calibri"/>
                        <a:ea typeface="PMingLiU"/>
                        <a:cs typeface="Times New Roman"/>
                      </a:endParaRPr>
                    </a:p>
                  </a:txBody>
                  <a:tcPr marL="38205" marR="38205" marT="0" marB="0" anchor="b"/>
                </a:tc>
                <a:tc gridSpan="4">
                  <a:txBody>
                    <a:bodyPr/>
                    <a:lstStyle/>
                    <a:p>
                      <a:pPr marL="0" marR="0">
                        <a:lnSpc>
                          <a:spcPct val="107000"/>
                        </a:lnSpc>
                        <a:spcBef>
                          <a:spcPts val="0"/>
                        </a:spcBef>
                        <a:spcAft>
                          <a:spcPts val="0"/>
                        </a:spcAft>
                      </a:pPr>
                      <a:r>
                        <a:rPr lang="en-US" sz="600">
                          <a:effectLst/>
                        </a:rPr>
                        <a:t>($_______ USD/Day Tax Inclusive Overnight Charge)</a:t>
                      </a:r>
                      <a:endParaRPr lang="en-US" sz="600">
                        <a:effectLst/>
                        <a:latin typeface="Calibri"/>
                        <a:ea typeface="PMingLiU"/>
                        <a:cs typeface="Times New Roman"/>
                      </a:endParaRPr>
                    </a:p>
                  </a:txBody>
                  <a:tcPr marL="38205" marR="38205" marT="0" marB="0" anchor="b"/>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7"/>
                  </a:ext>
                </a:extLst>
              </a:tr>
              <a:tr h="1332556">
                <a:tc gridSpan="7">
                  <a:txBody>
                    <a:bodyPr/>
                    <a:lstStyle/>
                    <a:p>
                      <a:pPr marL="0" marR="0" algn="just">
                        <a:lnSpc>
                          <a:spcPct val="107000"/>
                        </a:lnSpc>
                        <a:spcBef>
                          <a:spcPts val="0"/>
                        </a:spcBef>
                        <a:spcAft>
                          <a:spcPts val="0"/>
                        </a:spcAft>
                      </a:pPr>
                      <a:r>
                        <a:rPr lang="en-US" sz="600">
                          <a:effectLst/>
                        </a:rPr>
                        <a:t> </a:t>
                      </a:r>
                    </a:p>
                    <a:p>
                      <a:pPr marL="0" marR="0" algn="just">
                        <a:lnSpc>
                          <a:spcPct val="107000"/>
                        </a:lnSpc>
                        <a:spcBef>
                          <a:spcPts val="0"/>
                        </a:spcBef>
                        <a:spcAft>
                          <a:spcPts val="0"/>
                        </a:spcAft>
                      </a:pPr>
                      <a:r>
                        <a:rPr lang="en-US" sz="600">
                          <a:effectLst/>
                        </a:rPr>
                        <a:t>By signing below, I hereby agree to be held personally liable for all costs and charges relating to the above-referenced reservation including, without limitation, the total room rate and any incidental charges (collectively, “Charges”). I further agree to be held personally liable and fully indemnify _________________ for any and all claims, demands, damages, liabilities, expenses, losses of every nature and kind (including reasonable attorneys’ fees) (collectively, “Claims”) arising out of my intentional or negligent acts and/or the intentional or negligent acts or omissions of my guests or invitees. I hereby authorize the hotel and/or its affiliates to charge the credit or debit card on file with the hotel for any and all Charges and/or Claims, and I certify that I am an authorized user of such credit or debit card and will not dispute any Charges or Claims with my bank or credit card company.</a:t>
                      </a:r>
                    </a:p>
                    <a:p>
                      <a:pPr marL="0" marR="0" algn="just">
                        <a:lnSpc>
                          <a:spcPct val="107000"/>
                        </a:lnSpc>
                        <a:spcBef>
                          <a:spcPts val="0"/>
                        </a:spcBef>
                        <a:spcAft>
                          <a:spcPts val="0"/>
                        </a:spcAft>
                      </a:pPr>
                      <a:r>
                        <a:rPr lang="en-US" sz="600">
                          <a:effectLst/>
                        </a:rPr>
                        <a:t> </a:t>
                      </a:r>
                    </a:p>
                    <a:p>
                      <a:pPr marL="0" marR="0" algn="just">
                        <a:lnSpc>
                          <a:spcPct val="107000"/>
                        </a:lnSpc>
                        <a:spcBef>
                          <a:spcPts val="0"/>
                        </a:spcBef>
                        <a:spcAft>
                          <a:spcPts val="0"/>
                        </a:spcAft>
                      </a:pPr>
                      <a:r>
                        <a:rPr lang="en-US" sz="600">
                          <a:effectLst/>
                        </a:rPr>
                        <a:t>Notice to Debit Card Users: By submitting your debit card as a method of payment you are authorizing an approval to be secured on your checking account. The amount of the approval will be deducted from your checking account and reduce your available balance.</a:t>
                      </a:r>
                      <a:endParaRPr lang="en-US" sz="600">
                        <a:effectLst/>
                        <a:latin typeface="Calibri"/>
                        <a:ea typeface="PMingLiU"/>
                        <a:cs typeface="Times New Roman"/>
                      </a:endParaRPr>
                    </a:p>
                  </a:txBody>
                  <a:tcPr marL="38205" marR="38205" marT="0"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8"/>
                  </a:ext>
                </a:extLst>
              </a:tr>
              <a:tr h="799534">
                <a:tc gridSpan="7">
                  <a:txBody>
                    <a:bodyPr/>
                    <a:lstStyle/>
                    <a:p>
                      <a:pPr marL="0" marR="0" algn="just">
                        <a:lnSpc>
                          <a:spcPct val="107000"/>
                        </a:lnSpc>
                        <a:spcBef>
                          <a:spcPts val="0"/>
                        </a:spcBef>
                        <a:spcAft>
                          <a:spcPts val="0"/>
                        </a:spcAft>
                      </a:pPr>
                      <a:r>
                        <a:rPr lang="en-US" sz="600">
                          <a:effectLst/>
                        </a:rPr>
                        <a:t>I understand and agree that money, jewelry and other valuables brought to the hotel are at the guest’s sole risk, and that the hotel shall not be responsible for any loss or damage thereto. </a:t>
                      </a:r>
                    </a:p>
                    <a:p>
                      <a:pPr marL="0" marR="0" algn="just">
                        <a:lnSpc>
                          <a:spcPct val="107000"/>
                        </a:lnSpc>
                        <a:spcBef>
                          <a:spcPts val="0"/>
                        </a:spcBef>
                        <a:spcAft>
                          <a:spcPts val="0"/>
                        </a:spcAft>
                      </a:pPr>
                      <a:r>
                        <a:rPr lang="en-US" sz="600">
                          <a:effectLst/>
                        </a:rPr>
                        <a:t> </a:t>
                      </a:r>
                    </a:p>
                    <a:p>
                      <a:pPr marL="0" marR="0" algn="just">
                        <a:lnSpc>
                          <a:spcPct val="107000"/>
                        </a:lnSpc>
                        <a:spcBef>
                          <a:spcPts val="0"/>
                        </a:spcBef>
                        <a:spcAft>
                          <a:spcPts val="0"/>
                        </a:spcAft>
                      </a:pPr>
                      <a:r>
                        <a:rPr lang="en-US" sz="600">
                          <a:effectLst/>
                        </a:rPr>
                        <a:t>This is a non-smoking hotel. Smoking is only permitted in designated open areas. In case of smoking indoors, I understand and agree that the hotel may charge my debit or credit card a minimum fee of $_________ daily for deep cleaning. </a:t>
                      </a:r>
                    </a:p>
                    <a:p>
                      <a:pPr marL="0" marR="0" algn="just">
                        <a:lnSpc>
                          <a:spcPct val="107000"/>
                        </a:lnSpc>
                        <a:spcBef>
                          <a:spcPts val="0"/>
                        </a:spcBef>
                        <a:spcAft>
                          <a:spcPts val="0"/>
                        </a:spcAft>
                      </a:pPr>
                      <a:r>
                        <a:rPr lang="en-US" sz="600">
                          <a:effectLst/>
                        </a:rPr>
                        <a:t> </a:t>
                      </a:r>
                    </a:p>
                    <a:p>
                      <a:pPr marL="0" marR="0" algn="just">
                        <a:lnSpc>
                          <a:spcPct val="107000"/>
                        </a:lnSpc>
                        <a:spcBef>
                          <a:spcPts val="0"/>
                        </a:spcBef>
                        <a:spcAft>
                          <a:spcPts val="0"/>
                        </a:spcAft>
                      </a:pPr>
                      <a:r>
                        <a:rPr lang="en-US" sz="600">
                          <a:effectLst/>
                        </a:rPr>
                        <a:t>No plug-in appliances or equipment are permitted on the balconies and must remain indoors at all times. The use of extension cords is strictly prohibited.</a:t>
                      </a:r>
                      <a:endParaRPr lang="en-US" sz="600">
                        <a:effectLst/>
                        <a:latin typeface="Calibri"/>
                        <a:ea typeface="PMingLiU"/>
                        <a:cs typeface="Times New Roman"/>
                      </a:endParaRPr>
                    </a:p>
                  </a:txBody>
                  <a:tcPr marL="38205" marR="38205" marT="0"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9"/>
                  </a:ext>
                </a:extLst>
              </a:tr>
              <a:tr h="266512">
                <a:tc gridSpan="7">
                  <a:txBody>
                    <a:bodyPr/>
                    <a:lstStyle/>
                    <a:p>
                      <a:pPr marL="0" marR="0">
                        <a:lnSpc>
                          <a:spcPct val="107000"/>
                        </a:lnSpc>
                        <a:spcBef>
                          <a:spcPts val="0"/>
                        </a:spcBef>
                        <a:spcAft>
                          <a:spcPts val="0"/>
                        </a:spcAft>
                      </a:pPr>
                      <a:r>
                        <a:rPr lang="en-US" sz="600" dirty="0">
                          <a:effectLst/>
                        </a:rPr>
                        <a:t>I have read and understand all terms and conditions described above and agree to comply with the foregoing terms and conditions and all other hotel rules and regulations applicable to guests.</a:t>
                      </a:r>
                      <a:endParaRPr lang="en-US" sz="600" dirty="0">
                        <a:effectLst/>
                        <a:latin typeface="Calibri"/>
                        <a:ea typeface="PMingLiU"/>
                        <a:cs typeface="Times New Roman"/>
                      </a:endParaRPr>
                    </a:p>
                  </a:txBody>
                  <a:tcPr marL="38205" marR="38205" marT="0"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20"/>
                  </a:ext>
                </a:extLst>
              </a:tr>
              <a:tr h="444186">
                <a:tc gridSpan="6">
                  <a:txBody>
                    <a:bodyPr/>
                    <a:lstStyle/>
                    <a:p>
                      <a:pPr marL="0" marR="0">
                        <a:lnSpc>
                          <a:spcPct val="107000"/>
                        </a:lnSpc>
                        <a:spcBef>
                          <a:spcPts val="0"/>
                        </a:spcBef>
                        <a:spcAft>
                          <a:spcPts val="0"/>
                        </a:spcAft>
                      </a:pPr>
                      <a:r>
                        <a:rPr lang="en-US" sz="600" dirty="0">
                          <a:effectLst/>
                        </a:rPr>
                        <a:t> </a:t>
                      </a:r>
                    </a:p>
                    <a:p>
                      <a:pPr marL="0" marR="0">
                        <a:lnSpc>
                          <a:spcPct val="107000"/>
                        </a:lnSpc>
                        <a:spcBef>
                          <a:spcPts val="0"/>
                        </a:spcBef>
                        <a:spcAft>
                          <a:spcPts val="0"/>
                        </a:spcAft>
                      </a:pPr>
                      <a:r>
                        <a:rPr lang="en-US" sz="600" dirty="0">
                          <a:effectLst/>
                        </a:rPr>
                        <a:t>Guest Signature ___________________________________________________</a:t>
                      </a:r>
                    </a:p>
                    <a:p>
                      <a:pPr marL="0" marR="0">
                        <a:lnSpc>
                          <a:spcPct val="107000"/>
                        </a:lnSpc>
                        <a:spcBef>
                          <a:spcPts val="0"/>
                        </a:spcBef>
                        <a:spcAft>
                          <a:spcPts val="0"/>
                        </a:spcAft>
                      </a:pPr>
                      <a:r>
                        <a:rPr lang="en-US" sz="600" dirty="0">
                          <a:effectLst/>
                        </a:rPr>
                        <a:t> </a:t>
                      </a:r>
                    </a:p>
                    <a:p>
                      <a:pPr marL="0" marR="0">
                        <a:lnSpc>
                          <a:spcPct val="107000"/>
                        </a:lnSpc>
                        <a:spcBef>
                          <a:spcPts val="0"/>
                        </a:spcBef>
                        <a:spcAft>
                          <a:spcPts val="0"/>
                        </a:spcAft>
                      </a:pPr>
                      <a:r>
                        <a:rPr lang="en-US" sz="600" dirty="0">
                          <a:effectLst/>
                        </a:rPr>
                        <a:t>Print Name: _______________________________________                         Date: </a:t>
                      </a:r>
                      <a:endParaRPr lang="en-US" sz="600" dirty="0">
                        <a:effectLst/>
                        <a:latin typeface="Calibri"/>
                        <a:ea typeface="PMingLiU"/>
                        <a:cs typeface="Times New Roman"/>
                      </a:endParaRPr>
                    </a:p>
                  </a:txBody>
                  <a:tcPr marL="38205" marR="38205" marT="0"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nSpc>
                          <a:spcPct val="107000"/>
                        </a:lnSpc>
                      </a:pPr>
                      <a:endParaRPr lang="en-US" sz="600" dirty="0">
                        <a:effectLst/>
                        <a:latin typeface="Calibri"/>
                      </a:endParaRPr>
                    </a:p>
                  </a:txBody>
                  <a:tcPr marL="38205" marR="38205" marT="0" marB="0" anchor="b"/>
                </a:tc>
                <a:extLst>
                  <a:ext uri="{0D108BD9-81ED-4DB2-BD59-A6C34878D82A}">
                    <a16:rowId xmlns:a16="http://schemas.microsoft.com/office/drawing/2014/main" val="10021"/>
                  </a:ext>
                </a:extLst>
              </a:tr>
            </a:tbl>
          </a:graphicData>
        </a:graphic>
      </p:graphicFrame>
    </p:spTree>
    <p:extLst>
      <p:ext uri="{BB962C8B-B14F-4D97-AF65-F5344CB8AC3E}">
        <p14:creationId xmlns:p14="http://schemas.microsoft.com/office/powerpoint/2010/main" val="13914723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Complying with the GDPR – Some Examples</a:t>
            </a:r>
          </a:p>
        </p:txBody>
      </p:sp>
      <p:sp>
        <p:nvSpPr>
          <p:cNvPr id="3" name="Content Placeholder 2"/>
          <p:cNvSpPr>
            <a:spLocks noGrp="1"/>
          </p:cNvSpPr>
          <p:nvPr>
            <p:ph idx="1"/>
          </p:nvPr>
        </p:nvSpPr>
        <p:spPr/>
        <p:txBody>
          <a:bodyPr/>
          <a:lstStyle/>
          <a:p>
            <a:r>
              <a:rPr lang="en-US" dirty="0"/>
              <a:t>Add language…</a:t>
            </a:r>
          </a:p>
          <a:p>
            <a:r>
              <a:rPr lang="en-US" dirty="0"/>
              <a:t>“I hereby acknowledge receiving a copy of the Hotel’s Data and Privacy Policies and DO </a:t>
            </a:r>
            <a:r>
              <a:rPr lang="en-US" sz="4400" dirty="0"/>
              <a:t>□</a:t>
            </a:r>
            <a:r>
              <a:rPr lang="en-US" dirty="0"/>
              <a:t> or DO NOT </a:t>
            </a:r>
            <a:r>
              <a:rPr lang="en-US" sz="4400" dirty="0"/>
              <a:t>□ </a:t>
            </a:r>
            <a:r>
              <a:rPr lang="en-US" dirty="0"/>
              <a:t>consent to the processing of my personal data for the following purposes: [list each purpose separately].”</a:t>
            </a:r>
          </a:p>
        </p:txBody>
      </p:sp>
    </p:spTree>
    <p:extLst>
      <p:ext uri="{BB962C8B-B14F-4D97-AF65-F5344CB8AC3E}">
        <p14:creationId xmlns:p14="http://schemas.microsoft.com/office/powerpoint/2010/main" val="11162334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Complying with the GDPR – Some Examples</a:t>
            </a:r>
          </a:p>
        </p:txBody>
      </p:sp>
      <p:sp>
        <p:nvSpPr>
          <p:cNvPr id="3" name="Content Placeholder 2"/>
          <p:cNvSpPr>
            <a:spLocks noGrp="1"/>
          </p:cNvSpPr>
          <p:nvPr>
            <p:ph idx="1"/>
          </p:nvPr>
        </p:nvSpPr>
        <p:spPr/>
        <p:txBody>
          <a:bodyPr/>
          <a:lstStyle/>
          <a:p>
            <a:r>
              <a:rPr lang="en-US" dirty="0"/>
              <a:t>Update websites with lightboxes/popups for compliance.</a:t>
            </a:r>
          </a:p>
          <a:p>
            <a:r>
              <a:rPr lang="en-US" dirty="0"/>
              <a:t>Also, update website privacy policy </a:t>
            </a:r>
            <a:r>
              <a:rPr lang="en-US" i="1" dirty="0"/>
              <a:t>which should be separate from terms and conditions</a:t>
            </a:r>
            <a:r>
              <a:rPr lang="en-US" dirty="0"/>
              <a:t>.</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38475" y="3058624"/>
            <a:ext cx="6115050" cy="2428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quot;No&quot; Symbol 3"/>
          <p:cNvSpPr/>
          <p:nvPr/>
        </p:nvSpPr>
        <p:spPr bwMode="auto">
          <a:xfrm>
            <a:off x="3815862" y="2751992"/>
            <a:ext cx="4378569" cy="3534508"/>
          </a:xfrm>
          <a:prstGeom prst="noSmoking">
            <a:avLst/>
          </a:prstGeom>
          <a:solidFill>
            <a:srgbClr val="FF0000"/>
          </a:solidFill>
          <a:ln w="12700" cap="sq"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3736897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122"/>
                                        </p:tgtEl>
                                        <p:attrNameLst>
                                          <p:attrName>style.visibility</p:attrName>
                                        </p:attrNameLst>
                                      </p:cBhvr>
                                      <p:to>
                                        <p:strVal val="visible"/>
                                      </p:to>
                                    </p:set>
                                    <p:animEffect transition="in" filter="fade">
                                      <p:cBhvr>
                                        <p:cTn id="17" dur="500"/>
                                        <p:tgtEl>
                                          <p:spTgt spid="512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Complying with the GDPR – Some Examples</a:t>
            </a:r>
          </a:p>
        </p:txBody>
      </p:sp>
      <p:sp>
        <p:nvSpPr>
          <p:cNvPr id="3" name="Content Placeholder 2"/>
          <p:cNvSpPr>
            <a:spLocks noGrp="1"/>
          </p:cNvSpPr>
          <p:nvPr>
            <p:ph idx="1"/>
          </p:nvPr>
        </p:nvSpPr>
        <p:spPr/>
        <p:txBody>
          <a:bodyPr/>
          <a:lstStyle/>
          <a:p>
            <a:r>
              <a:rPr lang="en-US" sz="1800" dirty="0"/>
              <a:t>General permission and ‘bundled’ permission are </a:t>
            </a:r>
            <a:r>
              <a:rPr lang="en-US" sz="1800" i="1" dirty="0"/>
              <a:t>not GDPR compliant.</a:t>
            </a:r>
            <a:endParaRPr lang="en-US" sz="1800" dirty="0"/>
          </a:p>
          <a:p>
            <a:r>
              <a:rPr lang="en-US" sz="1800" dirty="0"/>
              <a:t>“Information We Collect About You and How We Collect It. We collect several types of information from and about users of our Website, including information:</a:t>
            </a:r>
          </a:p>
          <a:p>
            <a:pPr lvl="1"/>
            <a:r>
              <a:rPr lang="en-US" sz="1400" dirty="0"/>
              <a:t>by which you may be personally identified, such as name, postal address, e-mail address, telephone number,[ social security number][ or [ANY OTHER INFORMATION THE WEBSITE COLLECTS THAT IS DEFINED AS PERSONAL OR PERSONALLY IDENTIFIABLE INFORMATION UNDER AN APPLICABLE LAW]/any other identifier by which you may be contacted online or offline] ("</a:t>
            </a:r>
            <a:r>
              <a:rPr lang="en-US" sz="1400" b="1" dirty="0"/>
              <a:t>personal information</a:t>
            </a:r>
            <a:r>
              <a:rPr lang="en-US" sz="1400" dirty="0"/>
              <a:t>");</a:t>
            </a:r>
          </a:p>
          <a:p>
            <a:pPr lvl="1"/>
            <a:r>
              <a:rPr lang="en-US" sz="1400" dirty="0"/>
              <a:t>that is about you but individually does not identify you, such as [SPECIFY TYPES OF INFORMATION]; and/or</a:t>
            </a:r>
          </a:p>
          <a:p>
            <a:pPr lvl="1"/>
            <a:r>
              <a:rPr lang="en-US" sz="1400" dirty="0"/>
              <a:t>about your internet connection, the equipment you use to access our Website and usage details.</a:t>
            </a:r>
          </a:p>
          <a:p>
            <a:r>
              <a:rPr lang="en-US" sz="1800" dirty="0"/>
              <a:t>“We collect this information:</a:t>
            </a:r>
          </a:p>
          <a:p>
            <a:pPr lvl="1"/>
            <a:r>
              <a:rPr lang="en-US" sz="1400" dirty="0"/>
              <a:t>Directly from you when you provide it to us.</a:t>
            </a:r>
          </a:p>
          <a:p>
            <a:pPr lvl="1"/>
            <a:r>
              <a:rPr lang="en-US" sz="1400" dirty="0"/>
              <a:t>Automatically as you navigate through the site. Information collected automatically may include usage details, IP addresses, and information collected through cookies[, web beacons,] [and other tracking technologies][include separate provisions for each].</a:t>
            </a:r>
          </a:p>
          <a:p>
            <a:pPr lvl="1"/>
            <a:r>
              <a:rPr lang="en-US" sz="1400" dirty="0"/>
              <a:t>[From third parties, for example, our business partners.]</a:t>
            </a:r>
          </a:p>
          <a:p>
            <a:endParaRPr lang="en-US" dirty="0"/>
          </a:p>
        </p:txBody>
      </p:sp>
    </p:spTree>
    <p:extLst>
      <p:ext uri="{BB962C8B-B14F-4D97-AF65-F5344CB8AC3E}">
        <p14:creationId xmlns:p14="http://schemas.microsoft.com/office/powerpoint/2010/main" val="6086554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Complying with the GDPR – Some Examples</a:t>
            </a:r>
          </a:p>
        </p:txBody>
      </p:sp>
      <p:sp>
        <p:nvSpPr>
          <p:cNvPr id="3" name="Content Placeholder 2"/>
          <p:cNvSpPr>
            <a:spLocks noGrp="1"/>
          </p:cNvSpPr>
          <p:nvPr>
            <p:ph idx="1"/>
          </p:nvPr>
        </p:nvSpPr>
        <p:spPr/>
        <p:txBody>
          <a:bodyPr/>
          <a:lstStyle/>
          <a:p>
            <a:r>
              <a:rPr lang="en-US" sz="1600" dirty="0"/>
              <a:t>“How We Use Your Information.  We use information that we collect about you or that you provide to us, including any personal information:</a:t>
            </a:r>
          </a:p>
          <a:p>
            <a:pPr lvl="1"/>
            <a:r>
              <a:rPr lang="en-US" sz="1200" dirty="0"/>
              <a:t>To present our Website and its contents to you.</a:t>
            </a:r>
          </a:p>
          <a:p>
            <a:pPr lvl="1"/>
            <a:r>
              <a:rPr lang="en-US" sz="1200" dirty="0"/>
              <a:t>To provide you with information, products, or services that you request from us.</a:t>
            </a:r>
          </a:p>
          <a:p>
            <a:pPr lvl="1"/>
            <a:r>
              <a:rPr lang="en-US" sz="1200" dirty="0"/>
              <a:t>To fulfill any other purpose for which you provide it.</a:t>
            </a:r>
          </a:p>
          <a:p>
            <a:pPr lvl="1"/>
            <a:r>
              <a:rPr lang="en-US" sz="1200" dirty="0"/>
              <a:t>[To provide you with notices about your [account/subscription], including expiration and renewal notices.]</a:t>
            </a:r>
          </a:p>
          <a:p>
            <a:pPr lvl="1"/>
            <a:r>
              <a:rPr lang="en-US" sz="1200" dirty="0"/>
              <a:t>To carry out our obligations and enforce our rights arising from any contracts entered into between you and us, including for billing and collection.</a:t>
            </a:r>
          </a:p>
          <a:p>
            <a:pPr lvl="1"/>
            <a:r>
              <a:rPr lang="en-US" sz="1200" dirty="0"/>
              <a:t>To notify you about changes to our Website or any products or services we offer or provide though it.</a:t>
            </a:r>
          </a:p>
          <a:p>
            <a:pPr lvl="1"/>
            <a:r>
              <a:rPr lang="en-US" sz="1200" dirty="0"/>
              <a:t>[To allow you to participate in interactive features on our Website.]</a:t>
            </a:r>
          </a:p>
          <a:p>
            <a:pPr lvl="1"/>
            <a:r>
              <a:rPr lang="en-US" sz="1200" dirty="0"/>
              <a:t>[DESCRIBE ANY OTHER USES]</a:t>
            </a:r>
          </a:p>
          <a:p>
            <a:pPr lvl="1"/>
            <a:r>
              <a:rPr lang="en-US" sz="1200" dirty="0"/>
              <a:t>In any other way we may describe when you provide the information.</a:t>
            </a:r>
          </a:p>
          <a:p>
            <a:pPr lvl="1"/>
            <a:r>
              <a:rPr lang="en-US" sz="1200" dirty="0"/>
              <a:t>For any other purpose with your consent.</a:t>
            </a:r>
          </a:p>
          <a:p>
            <a:r>
              <a:rPr lang="en-US" sz="1600" dirty="0"/>
              <a:t>“[We may also use your information to contact you about [our own and third-parties'] goods and services that may be of interest to you. If you do not want us to use your information in this way, please [check the relevant box located on the form on which we collect your data (the [order form/registration form])/adjust your user preferences in your account profile.] For more information, see </a:t>
            </a:r>
            <a:r>
              <a:rPr lang="en-US" sz="1600" dirty="0">
                <a:hlinkClick r:id="rId2"/>
              </a:rPr>
              <a:t>Choices About How We Use and Disclose Your Information</a:t>
            </a:r>
            <a:r>
              <a:rPr lang="en-US" sz="1600" dirty="0"/>
              <a:t>.</a:t>
            </a:r>
          </a:p>
          <a:p>
            <a:r>
              <a:rPr lang="en-US" sz="1600" dirty="0"/>
              <a:t>“We may use the information we have collected from you to enable us to display advertisements to our advertisers' target audiences. Even though we do not disclose your personal information for these purposes without your consent, if you click on or otherwise interact with an advertisement, the advertiser may assume that you meet its target criteria.]</a:t>
            </a:r>
          </a:p>
          <a:p>
            <a:endParaRPr lang="en-US" dirty="0"/>
          </a:p>
        </p:txBody>
      </p:sp>
    </p:spTree>
    <p:extLst>
      <p:ext uri="{BB962C8B-B14F-4D97-AF65-F5344CB8AC3E}">
        <p14:creationId xmlns:p14="http://schemas.microsoft.com/office/powerpoint/2010/main" val="41164192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General Data Protection Regulation (GDPR)</a:t>
            </a:r>
          </a:p>
        </p:txBody>
      </p:sp>
      <p:sp>
        <p:nvSpPr>
          <p:cNvPr id="3" name="Content Placeholder 2"/>
          <p:cNvSpPr>
            <a:spLocks noGrp="1"/>
          </p:cNvSpPr>
          <p:nvPr>
            <p:ph idx="1"/>
          </p:nvPr>
        </p:nvSpPr>
        <p:spPr/>
        <p:txBody>
          <a:bodyPr/>
          <a:lstStyle/>
          <a:p>
            <a:r>
              <a:rPr lang="en-US" dirty="0"/>
              <a:t>This is just a brief overview of GDPR.</a:t>
            </a:r>
          </a:p>
          <a:p>
            <a:r>
              <a:rPr lang="en-US" dirty="0"/>
              <a:t>The regulations and requirements are far more complex (and onerous).</a:t>
            </a:r>
          </a:p>
          <a:p>
            <a:r>
              <a:rPr lang="en-US" dirty="0"/>
              <a:t>There is no ‘one size fits all’ solution as each company (and even each property within a company) processes personal data differently and for different purposes.</a:t>
            </a:r>
          </a:p>
        </p:txBody>
      </p:sp>
    </p:spTree>
    <p:extLst>
      <p:ext uri="{BB962C8B-B14F-4D97-AF65-F5344CB8AC3E}">
        <p14:creationId xmlns:p14="http://schemas.microsoft.com/office/powerpoint/2010/main" val="3044979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huttsTheme">
  <a:themeElements>
    <a:clrScheme name="1_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fontScheme name="1_Networ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Network 1">
        <a:dk1>
          <a:srgbClr val="4F747B"/>
        </a:dk1>
        <a:lt1>
          <a:srgbClr val="FFFFFF"/>
        </a:lt1>
        <a:dk2>
          <a:srgbClr val="000000"/>
        </a:dk2>
        <a:lt2>
          <a:srgbClr val="C0C0C0"/>
        </a:lt2>
        <a:accent1>
          <a:srgbClr val="859868"/>
        </a:accent1>
        <a:accent2>
          <a:srgbClr val="5F5F5F"/>
        </a:accent2>
        <a:accent3>
          <a:srgbClr val="AAAAAA"/>
        </a:accent3>
        <a:accent4>
          <a:srgbClr val="DADADA"/>
        </a:accent4>
        <a:accent5>
          <a:srgbClr val="C2CAB9"/>
        </a:accent5>
        <a:accent6>
          <a:srgbClr val="555555"/>
        </a:accent6>
        <a:hlink>
          <a:srgbClr val="5F5F5F"/>
        </a:hlink>
        <a:folHlink>
          <a:srgbClr val="BA1212"/>
        </a:folHlink>
      </a:clrScheme>
      <a:clrMap bg1="dk2" tx1="lt1" bg2="dk1" tx2="lt2" accent1="accent1" accent2="accent2" accent3="accent3" accent4="accent4" accent5="accent5" accent6="accent6" hlink="hlink" folHlink="folHlink"/>
    </a:extraClrScheme>
    <a:extraClrScheme>
      <a:clrScheme name="1_Network 2">
        <a:dk1>
          <a:srgbClr val="3C0000"/>
        </a:dk1>
        <a:lt1>
          <a:srgbClr val="FFFFFF"/>
        </a:lt1>
        <a:dk2>
          <a:srgbClr val="4D0B0B"/>
        </a:dk2>
        <a:lt2>
          <a:srgbClr val="FFFFFF"/>
        </a:lt2>
        <a:accent1>
          <a:srgbClr val="666633"/>
        </a:accent1>
        <a:accent2>
          <a:srgbClr val="CC3300"/>
        </a:accent2>
        <a:accent3>
          <a:srgbClr val="B2AAAA"/>
        </a:accent3>
        <a:accent4>
          <a:srgbClr val="DADADA"/>
        </a:accent4>
        <a:accent5>
          <a:srgbClr val="B8B8AD"/>
        </a:accent5>
        <a:accent6>
          <a:srgbClr val="B92D00"/>
        </a:accent6>
        <a:hlink>
          <a:srgbClr val="CC9900"/>
        </a:hlink>
        <a:folHlink>
          <a:srgbClr val="CCCC33"/>
        </a:folHlink>
      </a:clrScheme>
      <a:clrMap bg1="dk2" tx1="lt1" bg2="dk1" tx2="lt2" accent1="accent1" accent2="accent2" accent3="accent3" accent4="accent4" accent5="accent5" accent6="accent6" hlink="hlink" folHlink="folHlink"/>
    </a:extraClrScheme>
    <a:extraClrScheme>
      <a:clrScheme name="1_Network 3">
        <a:dk1>
          <a:srgbClr val="666699"/>
        </a:dk1>
        <a:lt1>
          <a:srgbClr val="FFFFFF"/>
        </a:lt1>
        <a:dk2>
          <a:srgbClr val="15192B"/>
        </a:dk2>
        <a:lt2>
          <a:srgbClr val="CCCCFF"/>
        </a:lt2>
        <a:accent1>
          <a:srgbClr val="4F893D"/>
        </a:accent1>
        <a:accent2>
          <a:srgbClr val="666699"/>
        </a:accent2>
        <a:accent3>
          <a:srgbClr val="AAABAC"/>
        </a:accent3>
        <a:accent4>
          <a:srgbClr val="DADADA"/>
        </a:accent4>
        <a:accent5>
          <a:srgbClr val="B2C4AF"/>
        </a:accent5>
        <a:accent6>
          <a:srgbClr val="5C5C8A"/>
        </a:accent6>
        <a:hlink>
          <a:srgbClr val="CC9900"/>
        </a:hlink>
        <a:folHlink>
          <a:srgbClr val="4837C7"/>
        </a:folHlink>
      </a:clrScheme>
      <a:clrMap bg1="dk2" tx1="lt1" bg2="dk1" tx2="lt2" accent1="accent1" accent2="accent2" accent3="accent3" accent4="accent4" accent5="accent5" accent6="accent6" hlink="hlink" folHlink="folHlink"/>
    </a:extraClrScheme>
    <a:extraClrScheme>
      <a:clrScheme name="1_Network 4">
        <a:dk1>
          <a:srgbClr val="666699"/>
        </a:dk1>
        <a:lt1>
          <a:srgbClr val="FFFFFF"/>
        </a:lt1>
        <a:dk2>
          <a:srgbClr val="86001A"/>
        </a:dk2>
        <a:lt2>
          <a:srgbClr val="CCCC66"/>
        </a:lt2>
        <a:accent1>
          <a:srgbClr val="FF3300"/>
        </a:accent1>
        <a:accent2>
          <a:srgbClr val="FF6600"/>
        </a:accent2>
        <a:accent3>
          <a:srgbClr val="C3AAAB"/>
        </a:accent3>
        <a:accent4>
          <a:srgbClr val="DADADA"/>
        </a:accent4>
        <a:accent5>
          <a:srgbClr val="FFADAA"/>
        </a:accent5>
        <a:accent6>
          <a:srgbClr val="E75C00"/>
        </a:accent6>
        <a:hlink>
          <a:srgbClr val="CC9900"/>
        </a:hlink>
        <a:folHlink>
          <a:srgbClr val="FF0000"/>
        </a:folHlink>
      </a:clrScheme>
      <a:clrMap bg1="dk2" tx1="lt1" bg2="dk1" tx2="lt2" accent1="accent1" accent2="accent2" accent3="accent3" accent4="accent4" accent5="accent5" accent6="accent6" hlink="hlink" folHlink="folHlink"/>
    </a:extraClrScheme>
    <a:extraClrScheme>
      <a:clrScheme name="1_Network 5">
        <a:dk1>
          <a:srgbClr val="666699"/>
        </a:dk1>
        <a:lt1>
          <a:srgbClr val="FFFFFF"/>
        </a:lt1>
        <a:dk2>
          <a:srgbClr val="000054"/>
        </a:dk2>
        <a:lt2>
          <a:srgbClr val="FFFFFF"/>
        </a:lt2>
        <a:accent1>
          <a:srgbClr val="3333FF"/>
        </a:accent1>
        <a:accent2>
          <a:srgbClr val="006699"/>
        </a:accent2>
        <a:accent3>
          <a:srgbClr val="AAAAB3"/>
        </a:accent3>
        <a:accent4>
          <a:srgbClr val="DADADA"/>
        </a:accent4>
        <a:accent5>
          <a:srgbClr val="ADADFF"/>
        </a:accent5>
        <a:accent6>
          <a:srgbClr val="005C8A"/>
        </a:accent6>
        <a:hlink>
          <a:srgbClr val="669900"/>
        </a:hlink>
        <a:folHlink>
          <a:srgbClr val="0000FF"/>
        </a:folHlink>
      </a:clrScheme>
      <a:clrMap bg1="dk2" tx1="lt1" bg2="dk1" tx2="lt2" accent1="accent1" accent2="accent2" accent3="accent3" accent4="accent4" accent5="accent5" accent6="accent6" hlink="hlink" folHlink="folHlink"/>
    </a:extraClrScheme>
    <a:extraClrScheme>
      <a:clrScheme name="1_Network 6">
        <a:dk1>
          <a:srgbClr val="808080"/>
        </a:dk1>
        <a:lt1>
          <a:srgbClr val="FFFFFF"/>
        </a:lt1>
        <a:dk2>
          <a:srgbClr val="30054B"/>
        </a:dk2>
        <a:lt2>
          <a:srgbClr val="FFFFFF"/>
        </a:lt2>
        <a:accent1>
          <a:srgbClr val="797B9B"/>
        </a:accent1>
        <a:accent2>
          <a:srgbClr val="6B4FB1"/>
        </a:accent2>
        <a:accent3>
          <a:srgbClr val="ADAAB1"/>
        </a:accent3>
        <a:accent4>
          <a:srgbClr val="DADADA"/>
        </a:accent4>
        <a:accent5>
          <a:srgbClr val="BEBFCB"/>
        </a:accent5>
        <a:accent6>
          <a:srgbClr val="6047A0"/>
        </a:accent6>
        <a:hlink>
          <a:srgbClr val="7AACCE"/>
        </a:hlink>
        <a:folHlink>
          <a:srgbClr val="D8D8EC"/>
        </a:folHlink>
      </a:clrScheme>
      <a:clrMap bg1="dk2" tx1="lt1" bg2="dk1" tx2="lt2" accent1="accent1" accent2="accent2" accent3="accent3" accent4="accent4" accent5="accent5" accent6="accent6" hlink="hlink" folHlink="folHlink"/>
    </a:extraClrScheme>
    <a:extraClrScheme>
      <a:clrScheme name="1_Network 7">
        <a:dk1>
          <a:srgbClr val="808080"/>
        </a:dk1>
        <a:lt1>
          <a:srgbClr val="FFFFCC"/>
        </a:lt1>
        <a:dk2>
          <a:srgbClr val="29527B"/>
        </a:dk2>
        <a:lt2>
          <a:srgbClr val="FFFFFF"/>
        </a:lt2>
        <a:accent1>
          <a:srgbClr val="CCCC00"/>
        </a:accent1>
        <a:accent2>
          <a:srgbClr val="669999"/>
        </a:accent2>
        <a:accent3>
          <a:srgbClr val="ACB3BF"/>
        </a:accent3>
        <a:accent4>
          <a:srgbClr val="DADAAE"/>
        </a:accent4>
        <a:accent5>
          <a:srgbClr val="E2E2AA"/>
        </a:accent5>
        <a:accent6>
          <a:srgbClr val="5C8A8A"/>
        </a:accent6>
        <a:hlink>
          <a:srgbClr val="D8D8EC"/>
        </a:hlink>
        <a:folHlink>
          <a:srgbClr val="B2B2B2"/>
        </a:folHlink>
      </a:clrScheme>
      <a:clrMap bg1="dk2" tx1="lt1" bg2="dk1" tx2="lt2" accent1="accent1" accent2="accent2" accent3="accent3" accent4="accent4" accent5="accent5" accent6="accent6" hlink="hlink" folHlink="folHlink"/>
    </a:extraClrScheme>
    <a:extraClrScheme>
      <a:clrScheme name="1_Network 8">
        <a:dk1>
          <a:srgbClr val="666699"/>
        </a:dk1>
        <a:lt1>
          <a:srgbClr val="FFFFFF"/>
        </a:lt1>
        <a:dk2>
          <a:srgbClr val="476949"/>
        </a:dk2>
        <a:lt2>
          <a:srgbClr val="FFFFFF"/>
        </a:lt2>
        <a:accent1>
          <a:srgbClr val="CC6600"/>
        </a:accent1>
        <a:accent2>
          <a:srgbClr val="CC9900"/>
        </a:accent2>
        <a:accent3>
          <a:srgbClr val="B1B9B1"/>
        </a:accent3>
        <a:accent4>
          <a:srgbClr val="DADADA"/>
        </a:accent4>
        <a:accent5>
          <a:srgbClr val="E2B8AA"/>
        </a:accent5>
        <a:accent6>
          <a:srgbClr val="B98A00"/>
        </a:accent6>
        <a:hlink>
          <a:srgbClr val="669900"/>
        </a:hlink>
        <a:folHlink>
          <a:srgbClr val="A45200"/>
        </a:folHlink>
      </a:clrScheme>
      <a:clrMap bg1="dk2" tx1="lt1" bg2="dk1" tx2="lt2" accent1="accent1" accent2="accent2" accent3="accent3" accent4="accent4" accent5="accent5" accent6="accent6" hlink="hlink" folHlink="folHlink"/>
    </a:extraClrScheme>
    <a:extraClrScheme>
      <a:clrScheme name="1_Network 9">
        <a:dk1>
          <a:srgbClr val="000000"/>
        </a:dk1>
        <a:lt1>
          <a:srgbClr val="FFFFFF"/>
        </a:lt1>
        <a:dk2>
          <a:srgbClr val="7C1302"/>
        </a:dk2>
        <a:lt2>
          <a:srgbClr val="CC9900"/>
        </a:lt2>
        <a:accent1>
          <a:srgbClr val="CC9900"/>
        </a:accent1>
        <a:accent2>
          <a:srgbClr val="CC3300"/>
        </a:accent2>
        <a:accent3>
          <a:srgbClr val="FFFFFF"/>
        </a:accent3>
        <a:accent4>
          <a:srgbClr val="000000"/>
        </a:accent4>
        <a:accent5>
          <a:srgbClr val="E2CAAA"/>
        </a:accent5>
        <a:accent6>
          <a:srgbClr val="B92D00"/>
        </a:accent6>
        <a:hlink>
          <a:srgbClr val="808080"/>
        </a:hlink>
        <a:folHlink>
          <a:srgbClr val="CCCC66"/>
        </a:folHlink>
      </a:clrScheme>
      <a:clrMap bg1="lt1" tx1="dk1" bg2="lt2" tx2="dk2" accent1="accent1" accent2="accent2" accent3="accent3" accent4="accent4" accent5="accent5" accent6="accent6" hlink="hlink" folHlink="folHlink"/>
    </a:extraClrScheme>
    <a:extraClrScheme>
      <a:clrScheme name="1_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ShuttsTheme</Template>
  <TotalTime>5041</TotalTime>
  <Words>1861</Words>
  <Application>Microsoft Macintosh PowerPoint</Application>
  <PresentationFormat>Widescreen</PresentationFormat>
  <Paragraphs>182</Paragraphs>
  <Slides>22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PMingLiU</vt:lpstr>
      <vt:lpstr>Arial</vt:lpstr>
      <vt:lpstr>Calibri</vt:lpstr>
      <vt:lpstr>Times New Roman</vt:lpstr>
      <vt:lpstr>Wingdings</vt:lpstr>
      <vt:lpstr>ShuttsTheme</vt:lpstr>
      <vt:lpstr>Hot Legal Topics Affecting Condo-Hotels and Onsite Property Managers</vt:lpstr>
      <vt:lpstr>Cybersecurity and Data Privacy</vt:lpstr>
      <vt:lpstr>The General Data Protection Regulation (GDPR)</vt:lpstr>
      <vt:lpstr>The General Data Protection Regulation (GDPR)</vt:lpstr>
      <vt:lpstr>The General Data Protection Regulation (GDPR)</vt:lpstr>
      <vt:lpstr>The General Data Protection Regulation (GDPR)</vt:lpstr>
      <vt:lpstr>The General Data Protection Regulation (GDPR)</vt:lpstr>
      <vt:lpstr>The General Data Protection Regulation (GDPR)</vt:lpstr>
      <vt:lpstr>The General Data Protection Regulation (GDPR)</vt:lpstr>
      <vt:lpstr>The General Data Protection Regulation (GDPR)</vt:lpstr>
      <vt:lpstr>The General Data Protection Regulation (GDPR)</vt:lpstr>
      <vt:lpstr>The General Data Protection Regulation (GDPR)</vt:lpstr>
      <vt:lpstr>The General Data Protection Regulation (GDPR)</vt:lpstr>
      <vt:lpstr>Complying with the GDPR</vt:lpstr>
      <vt:lpstr>Complying with the GDPR</vt:lpstr>
      <vt:lpstr>Complying with the GDPR – Some Examples</vt:lpstr>
      <vt:lpstr>Complying with the GDPR – Some Examples</vt:lpstr>
      <vt:lpstr>Complying with the GDPR – Some Examples</vt:lpstr>
      <vt:lpstr>Complying with the GDPR – Some Examples</vt:lpstr>
      <vt:lpstr>Complying with the GDPR – Some Examples</vt:lpstr>
      <vt:lpstr>Complying with the GDPR – Some Examples</vt:lpstr>
      <vt:lpstr>The General Data Protection Regulation (GDPR)</vt:lpstr>
    </vt:vector>
  </TitlesOfParts>
  <LinksUpToDate>false</LinksUpToDate>
  <SharedDoc>false</SharedDoc>
  <HyperlinksChanged>false</HyperlinksChanged>
  <AppVersion>16.0012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SHA’s Opening Statement</dc:title>
  <dc:creator>Dan Barsky</dc:creator>
  <cp:lastModifiedBy>Carlos Corzo</cp:lastModifiedBy>
  <cp:revision>228</cp:revision>
  <cp:lastPrinted>2017-08-23T20:19:03Z</cp:lastPrinted>
  <dcterms:created xsi:type="dcterms:W3CDTF">2017-08-12T17:41:02Z</dcterms:created>
  <dcterms:modified xsi:type="dcterms:W3CDTF">2018-05-21T19:58:12Z</dcterms:modified>
</cp:coreProperties>
</file>